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65" r:id="rId4"/>
    <p:sldId id="259" r:id="rId5"/>
    <p:sldId id="266" r:id="rId6"/>
    <p:sldId id="260" r:id="rId7"/>
    <p:sldId id="267" r:id="rId8"/>
    <p:sldId id="269" r:id="rId9"/>
    <p:sldId id="268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ANLUCA TROVATO" initials="GT" lastIdx="1" clrIdx="0">
    <p:extLst>
      <p:ext uri="{19B8F6BF-5375-455C-9EA6-DF929625EA0E}">
        <p15:presenceInfo xmlns:p15="http://schemas.microsoft.com/office/powerpoint/2012/main" userId="GIANLUCA TROVAT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3E91AD-8A74-418C-953C-DE2FA756CE57}" v="174" dt="2021-03-27T11:21:15.1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126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ANLUCA TROVATO" userId="70b2ea5e-1560-4c7d-9ead-8d4cb7192e01" providerId="ADAL" clId="{5B3E91AD-8A74-418C-953C-DE2FA756CE57}"/>
    <pc:docChg chg="undo redo custSel addSld delSld modSld sldOrd">
      <pc:chgData name="GIANLUCA TROVATO" userId="70b2ea5e-1560-4c7d-9ead-8d4cb7192e01" providerId="ADAL" clId="{5B3E91AD-8A74-418C-953C-DE2FA756CE57}" dt="2021-03-27T11:21:15.117" v="2332"/>
      <pc:docMkLst>
        <pc:docMk/>
      </pc:docMkLst>
      <pc:sldChg chg="addSp delSp modSp mod modTransition setBg modAnim delDesignElem">
        <pc:chgData name="GIANLUCA TROVATO" userId="70b2ea5e-1560-4c7d-9ead-8d4cb7192e01" providerId="ADAL" clId="{5B3E91AD-8A74-418C-953C-DE2FA756CE57}" dt="2021-03-27T11:20:51.386" v="2326"/>
        <pc:sldMkLst>
          <pc:docMk/>
          <pc:sldMk cId="2474004964" sldId="256"/>
        </pc:sldMkLst>
        <pc:spChg chg="mod">
          <ac:chgData name="GIANLUCA TROVATO" userId="70b2ea5e-1560-4c7d-9ead-8d4cb7192e01" providerId="ADAL" clId="{5B3E91AD-8A74-418C-953C-DE2FA756CE57}" dt="2021-03-26T15:27:06.614" v="525" actId="26606"/>
          <ac:spMkLst>
            <pc:docMk/>
            <pc:sldMk cId="2474004964" sldId="256"/>
            <ac:spMk id="2" creationId="{5BF15E7B-CE22-43FE-848B-7E96012B82AE}"/>
          </ac:spMkLst>
        </pc:spChg>
        <pc:spChg chg="mod">
          <ac:chgData name="GIANLUCA TROVATO" userId="70b2ea5e-1560-4c7d-9ead-8d4cb7192e01" providerId="ADAL" clId="{5B3E91AD-8A74-418C-953C-DE2FA756CE57}" dt="2021-03-26T15:37:42.844" v="617" actId="207"/>
          <ac:spMkLst>
            <pc:docMk/>
            <pc:sldMk cId="2474004964" sldId="256"/>
            <ac:spMk id="3" creationId="{9290D403-F4A2-48A1-9DCD-D7908A44BB4D}"/>
          </ac:spMkLst>
        </pc:spChg>
        <pc:spChg chg="add del">
          <ac:chgData name="GIANLUCA TROVATO" userId="70b2ea5e-1560-4c7d-9ead-8d4cb7192e01" providerId="ADAL" clId="{5B3E91AD-8A74-418C-953C-DE2FA756CE57}" dt="2021-03-26T15:27:06.614" v="525" actId="26606"/>
          <ac:spMkLst>
            <pc:docMk/>
            <pc:sldMk cId="2474004964" sldId="256"/>
            <ac:spMk id="5" creationId="{4609862E-48F9-45AC-8D44-67A0268A7935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8" creationId="{577D6B2E-37A3-429E-A37C-F30ED6487282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0" creationId="{5CEAD642-85CF-4750-8432-7C80C901F00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2" creationId="{FA33EEAE-15D5-4119-8C1E-89D943F911E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4" creationId="{730D8B3B-9B80-4025-B934-26DC7D7CD23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6" creationId="{1064D5D5-227B-4F66-9AEA-46F570E793BD}"/>
          </ac:spMkLst>
        </pc:spChg>
        <pc:spChg chg="add del">
          <ac:chgData name="GIANLUCA TROVATO" userId="70b2ea5e-1560-4c7d-9ead-8d4cb7192e01" providerId="ADAL" clId="{5B3E91AD-8A74-418C-953C-DE2FA756CE57}" dt="2021-03-26T15:36:59.258" v="616"/>
          <ac:spMkLst>
            <pc:docMk/>
            <pc:sldMk cId="2474004964" sldId="256"/>
            <ac:spMk id="17" creationId="{4609862E-48F9-45AC-8D44-67A0268A7935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18" creationId="{646B67A4-D328-4747-A82B-65E84FA46368}"/>
          </ac:spMkLst>
        </pc:spChg>
        <pc:spChg chg="add del">
          <ac:chgData name="GIANLUCA TROVATO" userId="70b2ea5e-1560-4c7d-9ead-8d4cb7192e01" providerId="ADAL" clId="{5B3E91AD-8A74-418C-953C-DE2FA756CE57}" dt="2021-03-26T15:36:59.258" v="616"/>
          <ac:spMkLst>
            <pc:docMk/>
            <pc:sldMk cId="2474004964" sldId="256"/>
            <ac:spMk id="19" creationId="{2D5EEA8B-2D86-4D1D-96B3-6B8290303786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20" creationId="{B5A1B09C-1565-46F8-B70F-621C5EB48A09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474004964" sldId="256"/>
            <ac:spMk id="22" creationId="{8C516CC8-80AC-446C-A56E-9F54B7210402}"/>
          </ac:spMkLst>
        </pc:spChg>
        <pc:grpChg chg="add del">
          <ac:chgData name="GIANLUCA TROVATO" userId="70b2ea5e-1560-4c7d-9ead-8d4cb7192e01" providerId="ADAL" clId="{5B3E91AD-8A74-418C-953C-DE2FA756CE57}" dt="2021-03-26T15:27:06.614" v="525" actId="26606"/>
          <ac:grpSpMkLst>
            <pc:docMk/>
            <pc:sldMk cId="2474004964" sldId="256"/>
            <ac:grpSpMk id="6" creationId="{C97986E7-0E3C-4F64-886E-935DDCB83AA7}"/>
          </ac:grpSpMkLst>
        </pc:grpChg>
      </pc:sldChg>
      <pc:sldChg chg="addSp delSp modSp mod modTransition setBg delDesignElem">
        <pc:chgData name="GIANLUCA TROVATO" userId="70b2ea5e-1560-4c7d-9ead-8d4cb7192e01" providerId="ADAL" clId="{5B3E91AD-8A74-418C-953C-DE2FA756CE57}" dt="2021-03-27T11:20:41.264" v="2324"/>
        <pc:sldMkLst>
          <pc:docMk/>
          <pc:sldMk cId="2693910554" sldId="257"/>
        </pc:sldMkLst>
        <pc:spChg chg="mod ord">
          <ac:chgData name="GIANLUCA TROVATO" userId="70b2ea5e-1560-4c7d-9ead-8d4cb7192e01" providerId="ADAL" clId="{5B3E91AD-8A74-418C-953C-DE2FA756CE57}" dt="2021-03-26T15:27:17.577" v="528" actId="26606"/>
          <ac:spMkLst>
            <pc:docMk/>
            <pc:sldMk cId="2693910554" sldId="257"/>
            <ac:spMk id="2" creationId="{5D199468-442B-44D8-8FB1-9E9E01386302}"/>
          </ac:spMkLst>
        </pc:spChg>
        <pc:spChg chg="mod">
          <ac:chgData name="GIANLUCA TROVATO" userId="70b2ea5e-1560-4c7d-9ead-8d4cb7192e01" providerId="ADAL" clId="{5B3E91AD-8A74-418C-953C-DE2FA756CE57}" dt="2021-03-26T17:31:38.066" v="2019" actId="20577"/>
          <ac:spMkLst>
            <pc:docMk/>
            <pc:sldMk cId="2693910554" sldId="257"/>
            <ac:spMk id="3" creationId="{A05D1882-65DE-484D-B983-8F24ECBDF31D}"/>
          </ac:spMkLst>
        </pc:spChg>
        <pc:spChg chg="add del">
          <ac:chgData name="GIANLUCA TROVATO" userId="70b2ea5e-1560-4c7d-9ead-8d4cb7192e01" providerId="ADAL" clId="{5B3E91AD-8A74-418C-953C-DE2FA756CE57}" dt="2021-03-26T15:24:16.483" v="494" actId="26606"/>
          <ac:spMkLst>
            <pc:docMk/>
            <pc:sldMk cId="2693910554" sldId="257"/>
            <ac:spMk id="5" creationId="{781BBDC9-2DC6-4959-AC3D-49A5DCB05DA7}"/>
          </ac:spMkLst>
        </pc:spChg>
        <pc:spChg chg="add del">
          <ac:chgData name="GIANLUCA TROVATO" userId="70b2ea5e-1560-4c7d-9ead-8d4cb7192e01" providerId="ADAL" clId="{5B3E91AD-8A74-418C-953C-DE2FA756CE57}" dt="2021-03-26T15:24:16.483" v="494" actId="26606"/>
          <ac:spMkLst>
            <pc:docMk/>
            <pc:sldMk cId="2693910554" sldId="257"/>
            <ac:spMk id="6" creationId="{08452CCF-4A27-488A-AAF4-424933CFC925}"/>
          </ac:spMkLst>
        </pc:spChg>
        <pc:spChg chg="add del">
          <ac:chgData name="GIANLUCA TROVATO" userId="70b2ea5e-1560-4c7d-9ead-8d4cb7192e01" providerId="ADAL" clId="{5B3E91AD-8A74-418C-953C-DE2FA756CE57}" dt="2021-03-26T15:24:16.483" v="494" actId="26606"/>
          <ac:spMkLst>
            <pc:docMk/>
            <pc:sldMk cId="2693910554" sldId="257"/>
            <ac:spMk id="7" creationId="{4B74BB55-8517-4CFE-9389-81D0E6F81F0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4" creationId="{4300840D-0A0B-4512-BACA-B439D5B9C57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6" creationId="{D2B78728-A580-49A7-84F9-6EF6F583ADE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693910554" sldId="257"/>
            <ac:spMk id="20" creationId="{8D71EDA1-87BF-4D5D-AB79-F346FD19278A}"/>
          </ac:spMkLst>
        </pc:spChg>
        <pc:spChg chg="add del">
          <ac:chgData name="GIANLUCA TROVATO" userId="70b2ea5e-1560-4c7d-9ead-8d4cb7192e01" providerId="ADAL" clId="{5B3E91AD-8A74-418C-953C-DE2FA756CE57}" dt="2021-03-26T15:27:17.577" v="528" actId="26606"/>
          <ac:spMkLst>
            <pc:docMk/>
            <pc:sldMk cId="2693910554" sldId="257"/>
            <ac:spMk id="21" creationId="{7509B08A-C1EC-478C-86AF-60ADE06D9BBB}"/>
          </ac:spMkLst>
        </pc:spChg>
        <pc:spChg chg="add del">
          <ac:chgData name="GIANLUCA TROVATO" userId="70b2ea5e-1560-4c7d-9ead-8d4cb7192e01" providerId="ADAL" clId="{5B3E91AD-8A74-418C-953C-DE2FA756CE57}" dt="2021-03-26T15:27:17.577" v="528" actId="26606"/>
          <ac:spMkLst>
            <pc:docMk/>
            <pc:sldMk cId="2693910554" sldId="257"/>
            <ac:spMk id="22" creationId="{221CC330-4259-4C32-BF8B-5FE13FFABB3A}"/>
          </ac:spMkLst>
        </pc:spChg>
        <pc:spChg chg="add del">
          <ac:chgData name="GIANLUCA TROVATO" userId="70b2ea5e-1560-4c7d-9ead-8d4cb7192e01" providerId="ADAL" clId="{5B3E91AD-8A74-418C-953C-DE2FA756CE57}" dt="2021-03-26T15:27:17.573" v="527" actId="26606"/>
          <ac:spMkLst>
            <pc:docMk/>
            <pc:sldMk cId="2693910554" sldId="257"/>
            <ac:spMk id="27" creationId="{00DF21D5-92B5-4D0E-8ACB-CD3732E404A9}"/>
          </ac:spMkLst>
        </pc:spChg>
        <pc:spChg chg="add del">
          <ac:chgData name="GIANLUCA TROVATO" userId="70b2ea5e-1560-4c7d-9ead-8d4cb7192e01" providerId="ADAL" clId="{5B3E91AD-8A74-418C-953C-DE2FA756CE57}" dt="2021-03-26T15:27:17.573" v="527" actId="26606"/>
          <ac:spMkLst>
            <pc:docMk/>
            <pc:sldMk cId="2693910554" sldId="257"/>
            <ac:spMk id="29" creationId="{B729B08C-A8E8-4A5F-BE85-F0B9269F87DD}"/>
          </ac:spMkLst>
        </pc:spChg>
        <pc:spChg chg="add del">
          <ac:chgData name="GIANLUCA TROVATO" userId="70b2ea5e-1560-4c7d-9ead-8d4cb7192e01" providerId="ADAL" clId="{5B3E91AD-8A74-418C-953C-DE2FA756CE57}" dt="2021-03-26T15:36:59.258" v="616"/>
          <ac:spMkLst>
            <pc:docMk/>
            <pc:sldMk cId="2693910554" sldId="257"/>
            <ac:spMk id="38" creationId="{290FE681-1E05-478A-89DC-5F7AB37CFD77}"/>
          </ac:spMkLst>
        </pc:spChg>
        <pc:grpChg chg="add del">
          <ac:chgData name="GIANLUCA TROVATO" userId="70b2ea5e-1560-4c7d-9ead-8d4cb7192e01" providerId="ADAL" clId="{5B3E91AD-8A74-418C-953C-DE2FA756CE57}" dt="2021-03-26T15:24:16.483" v="494" actId="26606"/>
          <ac:grpSpMkLst>
            <pc:docMk/>
            <pc:sldMk cId="2693910554" sldId="257"/>
            <ac:grpSpMk id="9" creationId="{543190CD-45FC-4DE0-B596-17D4DE53E972}"/>
          </ac:grpSpMkLst>
        </pc:grpChg>
        <pc:grpChg chg="add del">
          <ac:chgData name="GIANLUCA TROVATO" userId="70b2ea5e-1560-4c7d-9ead-8d4cb7192e01" providerId="ADAL" clId="{5B3E91AD-8A74-418C-953C-DE2FA756CE57}" dt="2021-03-26T15:27:17.573" v="527" actId="26606"/>
          <ac:grpSpMkLst>
            <pc:docMk/>
            <pc:sldMk cId="2693910554" sldId="257"/>
            <ac:grpSpMk id="31" creationId="{3AF0DAB2-66C2-4FB9-A4F3-E117F1D180D9}"/>
          </ac:grpSpMkLst>
        </pc:grpChg>
        <pc:cxnChg chg="add del">
          <ac:chgData name="GIANLUCA TROVATO" userId="70b2ea5e-1560-4c7d-9ead-8d4cb7192e01" providerId="ADAL" clId="{5B3E91AD-8A74-418C-953C-DE2FA756CE57}" dt="2021-03-26T15:36:59.258" v="616"/>
          <ac:cxnSpMkLst>
            <pc:docMk/>
            <pc:sldMk cId="2693910554" sldId="257"/>
            <ac:cxnSpMk id="39" creationId="{2E2F21DC-5F0E-42CF-B89C-C1E25E175CB8}"/>
          </ac:cxnSpMkLst>
        </pc:cxnChg>
      </pc:sldChg>
      <pc:sldChg chg="addSp delSp modSp del mod setBg addAnim delDesignElem">
        <pc:chgData name="GIANLUCA TROVATO" userId="70b2ea5e-1560-4c7d-9ead-8d4cb7192e01" providerId="ADAL" clId="{5B3E91AD-8A74-418C-953C-DE2FA756CE57}" dt="2021-03-26T15:24:50.863" v="497" actId="47"/>
        <pc:sldMkLst>
          <pc:docMk/>
          <pc:sldMk cId="2861803753" sldId="258"/>
        </pc:sldMkLst>
        <pc:spChg chg="mo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2" creationId="{793E3554-1D0A-4FE7-968B-21CF8C909EBD}"/>
          </ac:spMkLst>
        </pc:spChg>
        <pc:spChg chg="mo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3" creationId="{651087AA-8D95-492E-A8B9-A69B9D36636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4" creationId="{4300840D-0A0B-4512-BACA-B439D5B9C57C}"/>
          </ac:spMkLst>
        </pc:spChg>
        <pc:spChg chg="add del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15" creationId="{313BE87B-D7FD-4BF3-A7BC-511F522528C2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6" creationId="{D2B78728-A580-49A7-84F9-6EF6F583ADE0}"/>
          </ac:spMkLst>
        </pc:spChg>
        <pc:spChg chg="add del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17" creationId="{035A481B-C639-4892-B0EF-4D8373A9B06A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2861803753" sldId="258"/>
            <ac:spMk id="20" creationId="{8D71EDA1-87BF-4D5D-AB79-F346FD19278A}"/>
          </ac:spMkLst>
        </pc:spChg>
        <pc:spChg chg="add del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22" creationId="{052BD58B-6284-459E-9FF4-A97F3A569074}"/>
          </ac:spMkLst>
        </pc:spChg>
        <pc:spChg chg="add del">
          <ac:chgData name="GIANLUCA TROVATO" userId="70b2ea5e-1560-4c7d-9ead-8d4cb7192e01" providerId="ADAL" clId="{5B3E91AD-8A74-418C-953C-DE2FA756CE57}" dt="2021-03-26T15:23:58.176" v="483" actId="26606"/>
          <ac:spMkLst>
            <pc:docMk/>
            <pc:sldMk cId="2861803753" sldId="258"/>
            <ac:spMk id="44" creationId="{4609862E-48F9-45AC-8D44-67A0268A7935}"/>
          </ac:spMkLst>
        </pc:spChg>
        <pc:spChg chg="add del">
          <ac:chgData name="GIANLUCA TROVATO" userId="70b2ea5e-1560-4c7d-9ead-8d4cb7192e01" providerId="ADAL" clId="{5B3E91AD-8A74-418C-953C-DE2FA756CE57}" dt="2021-03-26T15:23:58.176" v="483" actId="26606"/>
          <ac:spMkLst>
            <pc:docMk/>
            <pc:sldMk cId="2861803753" sldId="258"/>
            <ac:spMk id="46" creationId="{2D5EEA8B-2D86-4D1D-96B3-6B8290303786}"/>
          </ac:spMkLst>
        </pc:spChg>
        <pc:spChg chg="add del">
          <ac:chgData name="GIANLUCA TROVATO" userId="70b2ea5e-1560-4c7d-9ead-8d4cb7192e01" providerId="ADAL" clId="{5B3E91AD-8A74-418C-953C-DE2FA756CE57}" dt="2021-03-26T15:23:59.510" v="485" actId="26606"/>
          <ac:spMkLst>
            <pc:docMk/>
            <pc:sldMk cId="2861803753" sldId="258"/>
            <ac:spMk id="48" creationId="{052BD58B-6284-459E-9FF4-A97F3A569074}"/>
          </ac:spMkLst>
        </pc:spChg>
        <pc:spChg chg="add del">
          <ac:chgData name="GIANLUCA TROVATO" userId="70b2ea5e-1560-4c7d-9ead-8d4cb7192e01" providerId="ADAL" clId="{5B3E91AD-8A74-418C-953C-DE2FA756CE57}" dt="2021-03-26T15:23:59.510" v="485" actId="26606"/>
          <ac:spMkLst>
            <pc:docMk/>
            <pc:sldMk cId="2861803753" sldId="258"/>
            <ac:spMk id="60" creationId="{19B315F0-2F2E-4749-9C08-6F2B59723FEF}"/>
          </ac:spMkLst>
        </pc:spChg>
        <pc:spChg chg="add del">
          <ac:chgData name="GIANLUCA TROVATO" userId="70b2ea5e-1560-4c7d-9ead-8d4cb7192e01" providerId="ADAL" clId="{5B3E91AD-8A74-418C-953C-DE2FA756CE57}" dt="2021-03-26T15:23:59.510" v="485" actId="26606"/>
          <ac:spMkLst>
            <pc:docMk/>
            <pc:sldMk cId="2861803753" sldId="258"/>
            <ac:spMk id="61" creationId="{035A481B-C639-4892-B0EF-4D8373A9B06A}"/>
          </ac:spMkLst>
        </pc:spChg>
        <pc:spChg chg="add del">
          <ac:chgData name="GIANLUCA TROVATO" userId="70b2ea5e-1560-4c7d-9ead-8d4cb7192e01" providerId="ADAL" clId="{5B3E91AD-8A74-418C-953C-DE2FA756CE57}" dt="2021-03-26T15:24:02.567" v="487" actId="26606"/>
          <ac:spMkLst>
            <pc:docMk/>
            <pc:sldMk cId="2861803753" sldId="258"/>
            <ac:spMk id="68" creationId="{313BE87B-D7FD-4BF3-A7BC-511F522528C2}"/>
          </ac:spMkLst>
        </pc:spChg>
        <pc:spChg chg="add del">
          <ac:chgData name="GIANLUCA TROVATO" userId="70b2ea5e-1560-4c7d-9ead-8d4cb7192e01" providerId="ADAL" clId="{5B3E91AD-8A74-418C-953C-DE2FA756CE57}" dt="2021-03-26T15:24:02.567" v="487" actId="26606"/>
          <ac:spMkLst>
            <pc:docMk/>
            <pc:sldMk cId="2861803753" sldId="258"/>
            <ac:spMk id="69" creationId="{035A481B-C639-4892-B0EF-4D8373A9B06A}"/>
          </ac:spMkLst>
        </pc:spChg>
        <pc:spChg chg="add del">
          <ac:chgData name="GIANLUCA TROVATO" userId="70b2ea5e-1560-4c7d-9ead-8d4cb7192e01" providerId="ADAL" clId="{5B3E91AD-8A74-418C-953C-DE2FA756CE57}" dt="2021-03-26T15:24:02.567" v="487" actId="26606"/>
          <ac:spMkLst>
            <pc:docMk/>
            <pc:sldMk cId="2861803753" sldId="258"/>
            <ac:spMk id="70" creationId="{052BD58B-6284-459E-9FF4-A97F3A569074}"/>
          </ac:spMkLst>
        </pc:spChg>
        <pc:spChg chg="add del">
          <ac:chgData name="GIANLUCA TROVATO" userId="70b2ea5e-1560-4c7d-9ead-8d4cb7192e01" providerId="ADAL" clId="{5B3E91AD-8A74-418C-953C-DE2FA756CE57}" dt="2021-03-26T15:24:03.281" v="489" actId="26606"/>
          <ac:spMkLst>
            <pc:docMk/>
            <pc:sldMk cId="2861803753" sldId="258"/>
            <ac:spMk id="78" creationId="{19B315F0-2F2E-4749-9C08-6F2B59723FEF}"/>
          </ac:spMkLst>
        </pc:spChg>
        <pc:spChg chg="add del">
          <ac:chgData name="GIANLUCA TROVATO" userId="70b2ea5e-1560-4c7d-9ead-8d4cb7192e01" providerId="ADAL" clId="{5B3E91AD-8A74-418C-953C-DE2FA756CE57}" dt="2021-03-26T15:24:03.281" v="489" actId="26606"/>
          <ac:spMkLst>
            <pc:docMk/>
            <pc:sldMk cId="2861803753" sldId="258"/>
            <ac:spMk id="79" creationId="{035A481B-C639-4892-B0EF-4D8373A9B06A}"/>
          </ac:spMkLst>
        </pc:spChg>
        <pc:spChg chg="add del">
          <ac:chgData name="GIANLUCA TROVATO" userId="70b2ea5e-1560-4c7d-9ead-8d4cb7192e01" providerId="ADAL" clId="{5B3E91AD-8A74-418C-953C-DE2FA756CE57}" dt="2021-03-26T15:24:03.281" v="489" actId="26606"/>
          <ac:spMkLst>
            <pc:docMk/>
            <pc:sldMk cId="2861803753" sldId="258"/>
            <ac:spMk id="80" creationId="{052BD58B-6284-459E-9FF4-A97F3A569074}"/>
          </ac:spMkLst>
        </pc:spChg>
        <pc:spChg chg="add del">
          <ac:chgData name="GIANLUCA TROVATO" userId="70b2ea5e-1560-4c7d-9ead-8d4cb7192e01" providerId="ADAL" clId="{5B3E91AD-8A74-418C-953C-DE2FA756CE57}" dt="2021-03-26T15:24:05.737" v="491" actId="26606"/>
          <ac:spMkLst>
            <pc:docMk/>
            <pc:sldMk cId="2861803753" sldId="258"/>
            <ac:spMk id="88" creationId="{4609862E-48F9-45AC-8D44-67A0268A7935}"/>
          </ac:spMkLst>
        </pc:spChg>
        <pc:spChg chg="add del">
          <ac:chgData name="GIANLUCA TROVATO" userId="70b2ea5e-1560-4c7d-9ead-8d4cb7192e01" providerId="ADAL" clId="{5B3E91AD-8A74-418C-953C-DE2FA756CE57}" dt="2021-03-26T15:24:05.737" v="491" actId="26606"/>
          <ac:spMkLst>
            <pc:docMk/>
            <pc:sldMk cId="2861803753" sldId="258"/>
            <ac:spMk id="89" creationId="{2D5EEA8B-2D86-4D1D-96B3-6B8290303786}"/>
          </ac:spMkLst>
        </pc:spChg>
        <pc:spChg chg="ad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96" creationId="{19B315F0-2F2E-4749-9C08-6F2B59723FEF}"/>
          </ac:spMkLst>
        </pc:spChg>
        <pc:spChg chg="ad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97" creationId="{035A481B-C639-4892-B0EF-4D8373A9B06A}"/>
          </ac:spMkLst>
        </pc:spChg>
        <pc:spChg chg="add">
          <ac:chgData name="GIANLUCA TROVATO" userId="70b2ea5e-1560-4c7d-9ead-8d4cb7192e01" providerId="ADAL" clId="{5B3E91AD-8A74-418C-953C-DE2FA756CE57}" dt="2021-03-26T15:24:05.752" v="492" actId="26606"/>
          <ac:spMkLst>
            <pc:docMk/>
            <pc:sldMk cId="2861803753" sldId="258"/>
            <ac:spMk id="98" creationId="{052BD58B-6284-459E-9FF4-A97F3A569074}"/>
          </ac:spMkLst>
        </pc:spChg>
        <pc:grpChg chg="add del">
          <ac:chgData name="GIANLUCA TROVATO" userId="70b2ea5e-1560-4c7d-9ead-8d4cb7192e01" providerId="ADAL" clId="{5B3E91AD-8A74-418C-953C-DE2FA756CE57}" dt="2021-03-26T15:24:05.752" v="492" actId="26606"/>
          <ac:grpSpMkLst>
            <pc:docMk/>
            <pc:sldMk cId="2861803753" sldId="258"/>
            <ac:grpSpMk id="24" creationId="{AE589C21-CEDE-4D90-AC85-6E43B68D1316}"/>
          </ac:grpSpMkLst>
        </pc:grpChg>
        <pc:grpChg chg="add del">
          <ac:chgData name="GIANLUCA TROVATO" userId="70b2ea5e-1560-4c7d-9ead-8d4cb7192e01" providerId="ADAL" clId="{5B3E91AD-8A74-418C-953C-DE2FA756CE57}" dt="2021-03-26T15:23:59.510" v="485" actId="26606"/>
          <ac:grpSpMkLst>
            <pc:docMk/>
            <pc:sldMk cId="2861803753" sldId="258"/>
            <ac:grpSpMk id="50" creationId="{E1911703-8F76-418B-A5BE-312E5FF98863}"/>
          </ac:grpSpMkLst>
        </pc:grpChg>
        <pc:grpChg chg="add del">
          <ac:chgData name="GIANLUCA TROVATO" userId="70b2ea5e-1560-4c7d-9ead-8d4cb7192e01" providerId="ADAL" clId="{5B3E91AD-8A74-418C-953C-DE2FA756CE57}" dt="2021-03-26T15:24:02.567" v="487" actId="26606"/>
          <ac:grpSpMkLst>
            <pc:docMk/>
            <pc:sldMk cId="2861803753" sldId="258"/>
            <ac:grpSpMk id="71" creationId="{AE589C21-CEDE-4D90-AC85-6E43B68D1316}"/>
          </ac:grpSpMkLst>
        </pc:grpChg>
        <pc:grpChg chg="add del">
          <ac:chgData name="GIANLUCA TROVATO" userId="70b2ea5e-1560-4c7d-9ead-8d4cb7192e01" providerId="ADAL" clId="{5B3E91AD-8A74-418C-953C-DE2FA756CE57}" dt="2021-03-26T15:24:03.281" v="489" actId="26606"/>
          <ac:grpSpMkLst>
            <pc:docMk/>
            <pc:sldMk cId="2861803753" sldId="258"/>
            <ac:grpSpMk id="81" creationId="{E1911703-8F76-418B-A5BE-312E5FF98863}"/>
          </ac:grpSpMkLst>
        </pc:grpChg>
        <pc:grpChg chg="add">
          <ac:chgData name="GIANLUCA TROVATO" userId="70b2ea5e-1560-4c7d-9ead-8d4cb7192e01" providerId="ADAL" clId="{5B3E91AD-8A74-418C-953C-DE2FA756CE57}" dt="2021-03-26T15:24:05.752" v="492" actId="26606"/>
          <ac:grpSpMkLst>
            <pc:docMk/>
            <pc:sldMk cId="2861803753" sldId="258"/>
            <ac:grpSpMk id="99" creationId="{E1911703-8F76-418B-A5BE-312E5FF98863}"/>
          </ac:grpSpMkLst>
        </pc:grpChg>
        <pc:picChg chg="add del mod">
          <ac:chgData name="GIANLUCA TROVATO" userId="70b2ea5e-1560-4c7d-9ead-8d4cb7192e01" providerId="ADAL" clId="{5B3E91AD-8A74-418C-953C-DE2FA756CE57}" dt="2021-03-26T15:11:08.253" v="344" actId="21"/>
          <ac:picMkLst>
            <pc:docMk/>
            <pc:sldMk cId="2861803753" sldId="258"/>
            <ac:picMk id="5" creationId="{4E4891D4-3645-4E3B-BAB9-8BE11C604757}"/>
          </ac:picMkLst>
        </pc:pic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6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7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11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13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34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36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38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40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3:58.176" v="483" actId="26606"/>
          <ac:cxnSpMkLst>
            <pc:docMk/>
            <pc:sldMk cId="2861803753" sldId="258"/>
            <ac:cxnSpMk id="42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49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56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57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58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3:59.510" v="485" actId="26606"/>
          <ac:cxnSpMkLst>
            <pc:docMk/>
            <pc:sldMk cId="2861803753" sldId="258"/>
            <ac:cxnSpMk id="59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3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4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5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6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4:02.567" v="487" actId="26606"/>
          <ac:cxnSpMkLst>
            <pc:docMk/>
            <pc:sldMk cId="2861803753" sldId="258"/>
            <ac:cxnSpMk id="67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3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4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5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6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4:03.281" v="489" actId="26606"/>
          <ac:cxnSpMkLst>
            <pc:docMk/>
            <pc:sldMk cId="2861803753" sldId="258"/>
            <ac:cxnSpMk id="77" creationId="{F427B072-CC5B-481B-9719-8CD4C54444BE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3" creationId="{FEB90296-CFE0-401D-9CA3-32966EC4F01D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4" creationId="{08C9B4EE-7611-4ED9-B356-7BDD377C39B0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5" creationId="{4A4F266A-F2F7-47CD-8BBC-E3777E982FD2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6" creationId="{20D69C80-8919-4A32-B897-F2A21F940574}"/>
          </ac:cxnSpMkLst>
        </pc:cxnChg>
        <pc:cxnChg chg="add del">
          <ac:chgData name="GIANLUCA TROVATO" userId="70b2ea5e-1560-4c7d-9ead-8d4cb7192e01" providerId="ADAL" clId="{5B3E91AD-8A74-418C-953C-DE2FA756CE57}" dt="2021-03-26T15:24:05.737" v="491" actId="26606"/>
          <ac:cxnSpMkLst>
            <pc:docMk/>
            <pc:sldMk cId="2861803753" sldId="258"/>
            <ac:cxnSpMk id="87" creationId="{F427B072-CC5B-481B-9719-8CD4C54444BE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1" creationId="{FEB90296-CFE0-401D-9CA3-32966EC4F01D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2" creationId="{08C9B4EE-7611-4ED9-B356-7BDD377C39B0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3" creationId="{4A4F266A-F2F7-47CD-8BBC-E3777E982FD2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4" creationId="{20D69C80-8919-4A32-B897-F2A21F940574}"/>
          </ac:cxnSpMkLst>
        </pc:cxnChg>
        <pc:cxnChg chg="add">
          <ac:chgData name="GIANLUCA TROVATO" userId="70b2ea5e-1560-4c7d-9ead-8d4cb7192e01" providerId="ADAL" clId="{5B3E91AD-8A74-418C-953C-DE2FA756CE57}" dt="2021-03-26T15:24:05.752" v="492" actId="26606"/>
          <ac:cxnSpMkLst>
            <pc:docMk/>
            <pc:sldMk cId="2861803753" sldId="258"/>
            <ac:cxnSpMk id="95" creationId="{F427B072-CC5B-481B-9719-8CD4C54444BE}"/>
          </ac:cxnSpMkLst>
        </pc:cxnChg>
      </pc:sldChg>
      <pc:sldChg chg="addSp delSp modSp mod modTransition setBg addAnim delAnim modAnim setClrOvrMap delDesignElem">
        <pc:chgData name="GIANLUCA TROVATO" userId="70b2ea5e-1560-4c7d-9ead-8d4cb7192e01" providerId="ADAL" clId="{5B3E91AD-8A74-418C-953C-DE2FA756CE57}" dt="2021-03-27T11:21:06.038" v="2330"/>
        <pc:sldMkLst>
          <pc:docMk/>
          <pc:sldMk cId="3250376665" sldId="259"/>
        </pc:sldMkLst>
        <pc:spChg chg="add del mod">
          <ac:chgData name="GIANLUCA TROVATO" userId="70b2ea5e-1560-4c7d-9ead-8d4cb7192e01" providerId="ADAL" clId="{5B3E91AD-8A74-418C-953C-DE2FA756CE57}" dt="2021-03-26T15:52:07.906" v="683" actId="478"/>
          <ac:spMkLst>
            <pc:docMk/>
            <pc:sldMk cId="3250376665" sldId="259"/>
            <ac:spMk id="2" creationId="{6C0937FD-3195-4E6E-AA7F-8D790A0A8ABA}"/>
          </ac:spMkLst>
        </pc:spChg>
        <pc:spChg chg="del mod ord">
          <ac:chgData name="GIANLUCA TROVATO" userId="70b2ea5e-1560-4c7d-9ead-8d4cb7192e01" providerId="ADAL" clId="{5B3E91AD-8A74-418C-953C-DE2FA756CE57}" dt="2021-03-26T15:34:22.285" v="562" actId="478"/>
          <ac:spMkLst>
            <pc:docMk/>
            <pc:sldMk cId="3250376665" sldId="259"/>
            <ac:spMk id="3" creationId="{B1BA4F5D-C03D-4440-9C1B-0B8A29661566}"/>
          </ac:spMkLst>
        </pc:spChg>
        <pc:spChg chg="add del">
          <ac:chgData name="GIANLUCA TROVATO" userId="70b2ea5e-1560-4c7d-9ead-8d4cb7192e01" providerId="ADAL" clId="{5B3E91AD-8A74-418C-953C-DE2FA756CE57}" dt="2021-03-26T15:36:59.258" v="616"/>
          <ac:spMkLst>
            <pc:docMk/>
            <pc:sldMk cId="3250376665" sldId="259"/>
            <ac:spMk id="5" creationId="{290FE681-1E05-478A-89DC-5F7AB37CFD77}"/>
          </ac:spMkLst>
        </pc:spChg>
        <pc:spChg chg="add mod">
          <ac:chgData name="GIANLUCA TROVATO" userId="70b2ea5e-1560-4c7d-9ead-8d4cb7192e01" providerId="ADAL" clId="{5B3E91AD-8A74-418C-953C-DE2FA756CE57}" dt="2021-03-26T15:51:49.988" v="670" actId="1076"/>
          <ac:spMkLst>
            <pc:docMk/>
            <pc:sldMk cId="3250376665" sldId="259"/>
            <ac:spMk id="7" creationId="{6542B190-C63C-43EE-8CEF-22C7B5BF242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8" creationId="{09588DA8-065E-4F6F-8EFD-43104AB2E0CF}"/>
          </ac:spMkLst>
        </pc:spChg>
        <pc:spChg chg="add del mod">
          <ac:chgData name="GIANLUCA TROVATO" userId="70b2ea5e-1560-4c7d-9ead-8d4cb7192e01" providerId="ADAL" clId="{5B3E91AD-8A74-418C-953C-DE2FA756CE57}" dt="2021-03-26T15:52:30.302" v="687" actId="478"/>
          <ac:spMkLst>
            <pc:docMk/>
            <pc:sldMk cId="3250376665" sldId="259"/>
            <ac:spMk id="9" creationId="{2596908B-50E1-4469-8347-360D758C7C8D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4" creationId="{4300840D-0A0B-4512-BACA-B439D5B9C57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6" creationId="{D2B78728-A580-49A7-84F9-6EF6F583ADE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250376665" sldId="259"/>
            <ac:spMk id="20" creationId="{8D71EDA1-87BF-4D5D-AB79-F346FD19278A}"/>
          </ac:spMkLst>
        </pc:spChg>
        <pc:spChg chg="add del">
          <ac:chgData name="GIANLUCA TROVATO" userId="70b2ea5e-1560-4c7d-9ead-8d4cb7192e01" providerId="ADAL" clId="{5B3E91AD-8A74-418C-953C-DE2FA756CE57}" dt="2021-03-26T15:32:58.630" v="546" actId="26606"/>
          <ac:spMkLst>
            <pc:docMk/>
            <pc:sldMk cId="3250376665" sldId="259"/>
            <ac:spMk id="21" creationId="{DF17025D-0558-4BB1-932D-D407F5BDCAB8}"/>
          </ac:spMkLst>
        </pc:spChg>
        <pc:spChg chg="add del">
          <ac:chgData name="GIANLUCA TROVATO" userId="70b2ea5e-1560-4c7d-9ead-8d4cb7192e01" providerId="ADAL" clId="{5B3E91AD-8A74-418C-953C-DE2FA756CE57}" dt="2021-03-26T15:32:58.630" v="546" actId="26606"/>
          <ac:spMkLst>
            <pc:docMk/>
            <pc:sldMk cId="3250376665" sldId="259"/>
            <ac:spMk id="23" creationId="{23897308-2491-4C39-B764-46DCD1CAD321}"/>
          </ac:spMkLst>
        </pc:spChg>
        <pc:spChg chg="add del mod">
          <ac:chgData name="GIANLUCA TROVATO" userId="70b2ea5e-1560-4c7d-9ead-8d4cb7192e01" providerId="ADAL" clId="{5B3E91AD-8A74-418C-953C-DE2FA756CE57}" dt="2021-03-26T15:52:11.525" v="685" actId="478"/>
          <ac:spMkLst>
            <pc:docMk/>
            <pc:sldMk cId="3250376665" sldId="259"/>
            <ac:spMk id="24" creationId="{209B9CDA-A4EC-447D-BEF4-E5733A183FEE}"/>
          </ac:spMkLst>
        </pc:spChg>
        <pc:spChg chg="add del">
          <ac:chgData name="GIANLUCA TROVATO" userId="70b2ea5e-1560-4c7d-9ead-8d4cb7192e01" providerId="ADAL" clId="{5B3E91AD-8A74-418C-953C-DE2FA756CE57}" dt="2021-03-26T15:33:10.390" v="548" actId="26606"/>
          <ac:spMkLst>
            <pc:docMk/>
            <pc:sldMk cId="3250376665" sldId="259"/>
            <ac:spMk id="32" creationId="{124D9F5B-C72B-41EE-97C2-D3600B62717D}"/>
          </ac:spMkLst>
        </pc:spChg>
        <pc:grpChg chg="add del">
          <ac:chgData name="GIANLUCA TROVATO" userId="70b2ea5e-1560-4c7d-9ead-8d4cb7192e01" providerId="ADAL" clId="{5B3E91AD-8A74-418C-953C-DE2FA756CE57}" dt="2021-03-26T15:32:58.630" v="546" actId="26606"/>
          <ac:grpSpMkLst>
            <pc:docMk/>
            <pc:sldMk cId="3250376665" sldId="259"/>
            <ac:grpSpMk id="25" creationId="{437C3370-E183-40E3-8F06-FDD26E64DD97}"/>
          </ac:grpSpMkLst>
        </pc:grpChg>
        <pc:grpChg chg="add del">
          <ac:chgData name="GIANLUCA TROVATO" userId="70b2ea5e-1560-4c7d-9ead-8d4cb7192e01" providerId="ADAL" clId="{5B3E91AD-8A74-418C-953C-DE2FA756CE57}" dt="2021-03-26T15:33:10.390" v="548" actId="26606"/>
          <ac:grpSpMkLst>
            <pc:docMk/>
            <pc:sldMk cId="3250376665" sldId="259"/>
            <ac:grpSpMk id="33" creationId="{0180A64C-1862-4B1B-8953-FA96DEE4C44F}"/>
          </ac:grpSpMkLst>
        </pc:grpChg>
        <pc:picChg chg="add mod modCrop">
          <ac:chgData name="GIANLUCA TROVATO" userId="70b2ea5e-1560-4c7d-9ead-8d4cb7192e01" providerId="ADAL" clId="{5B3E91AD-8A74-418C-953C-DE2FA756CE57}" dt="2021-03-26T15:52:17.278" v="686" actId="1076"/>
          <ac:picMkLst>
            <pc:docMk/>
            <pc:sldMk cId="3250376665" sldId="259"/>
            <ac:picMk id="4" creationId="{6387903E-00C2-4DBD-AC2E-E9F260AD6F69}"/>
          </ac:picMkLst>
        </pc:picChg>
        <pc:cxnChg chg="add del">
          <ac:chgData name="GIANLUCA TROVATO" userId="70b2ea5e-1560-4c7d-9ead-8d4cb7192e01" providerId="ADAL" clId="{5B3E91AD-8A74-418C-953C-DE2FA756CE57}" dt="2021-03-26T15:36:59.258" v="616"/>
          <ac:cxnSpMkLst>
            <pc:docMk/>
            <pc:sldMk cId="3250376665" sldId="259"/>
            <ac:cxnSpMk id="6" creationId="{2E2F21DC-5F0E-42CF-B89C-C1E25E175CB8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1" creationId="{0512F9CB-A1A0-4043-A103-F6A4B94B695A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3" creationId="{ADBE6588-EE16-4389-857C-86A156D49E5D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5" creationId="{17FD48D2-B0A7-413D-B947-AA55AC1296D5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7" creationId="{2BE668D0-D906-4EEE-B32F-8C028624B837}"/>
          </ac:cxnSpMkLst>
        </pc:cxnChg>
        <pc:cxnChg chg="add del">
          <ac:chgData name="GIANLUCA TROVATO" userId="70b2ea5e-1560-4c7d-9ead-8d4cb7192e01" providerId="ADAL" clId="{5B3E91AD-8A74-418C-953C-DE2FA756CE57}" dt="2021-03-26T15:32:58.630" v="546" actId="26606"/>
          <ac:cxnSpMkLst>
            <pc:docMk/>
            <pc:sldMk cId="3250376665" sldId="259"/>
            <ac:cxnSpMk id="19" creationId="{D1DE67A3-B8F6-4CFD-A8E0-D15200F23152}"/>
          </ac:cxnSpMkLst>
        </pc:cxnChg>
      </pc:sldChg>
      <pc:sldChg chg="addSp delSp modSp mod modTransition setBg delDesignElem">
        <pc:chgData name="GIANLUCA TROVATO" userId="70b2ea5e-1560-4c7d-9ead-8d4cb7192e01" providerId="ADAL" clId="{5B3E91AD-8A74-418C-953C-DE2FA756CE57}" dt="2021-03-27T11:21:15.117" v="2332"/>
        <pc:sldMkLst>
          <pc:docMk/>
          <pc:sldMk cId="3560495755" sldId="260"/>
        </pc:sldMkLst>
        <pc:spChg chg="del mod">
          <ac:chgData name="GIANLUCA TROVATO" userId="70b2ea5e-1560-4c7d-9ead-8d4cb7192e01" providerId="ADAL" clId="{5B3E91AD-8A74-418C-953C-DE2FA756CE57}" dt="2021-03-26T16:03:21.383" v="746" actId="478"/>
          <ac:spMkLst>
            <pc:docMk/>
            <pc:sldMk cId="3560495755" sldId="260"/>
            <ac:spMk id="2" creationId="{E9FFD19F-75CA-4966-B79C-2935A271ADBD}"/>
          </ac:spMkLst>
        </pc:spChg>
        <pc:spChg chg="del mod">
          <ac:chgData name="GIANLUCA TROVATO" userId="70b2ea5e-1560-4c7d-9ead-8d4cb7192e01" providerId="ADAL" clId="{5B3E91AD-8A74-418C-953C-DE2FA756CE57}" dt="2021-03-26T16:03:40.974" v="751" actId="478"/>
          <ac:spMkLst>
            <pc:docMk/>
            <pc:sldMk cId="3560495755" sldId="260"/>
            <ac:spMk id="3" creationId="{BFF2E38C-F4DE-4D47-8590-BBA66F1B1435}"/>
          </ac:spMkLst>
        </pc:spChg>
        <pc:spChg chg="add del mod">
          <ac:chgData name="GIANLUCA TROVATO" userId="70b2ea5e-1560-4c7d-9ead-8d4cb7192e01" providerId="ADAL" clId="{5B3E91AD-8A74-418C-953C-DE2FA756CE57}" dt="2021-03-26T16:03:23.961" v="747" actId="478"/>
          <ac:spMkLst>
            <pc:docMk/>
            <pc:sldMk cId="3560495755" sldId="260"/>
            <ac:spMk id="7" creationId="{8A09D12E-CCD7-4AD2-B007-59E2EE85248E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0" creationId="{C4285719-470E-454C-AF62-8323075F1F5B}"/>
          </ac:spMkLst>
        </pc:spChg>
        <pc:spChg chg="add del mod">
          <ac:chgData name="GIANLUCA TROVATO" userId="70b2ea5e-1560-4c7d-9ead-8d4cb7192e01" providerId="ADAL" clId="{5B3E91AD-8A74-418C-953C-DE2FA756CE57}" dt="2021-03-26T16:03:45.890" v="752" actId="478"/>
          <ac:spMkLst>
            <pc:docMk/>
            <pc:sldMk cId="3560495755" sldId="260"/>
            <ac:spMk id="11" creationId="{B398854F-BE5D-4C6C-8A25-CD13C6EBCD5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2" creationId="{CD9FE4EF-C4D8-49A0-B2FF-81D8DB7D8A24}"/>
          </ac:spMkLst>
        </pc:spChg>
        <pc:spChg chg="add mod">
          <ac:chgData name="GIANLUCA TROVATO" userId="70b2ea5e-1560-4c7d-9ead-8d4cb7192e01" providerId="ADAL" clId="{5B3E91AD-8A74-418C-953C-DE2FA756CE57}" dt="2021-03-26T16:10:11.891" v="866" actId="1076"/>
          <ac:spMkLst>
            <pc:docMk/>
            <pc:sldMk cId="3560495755" sldId="260"/>
            <ac:spMk id="13" creationId="{830B605E-BF89-44BE-B553-8B2395427DB5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4" creationId="{4300840D-0A0B-4512-BACA-B439D5B9C57C}"/>
          </ac:spMkLst>
        </pc:spChg>
        <pc:spChg chg="add mod">
          <ac:chgData name="GIANLUCA TROVATO" userId="70b2ea5e-1560-4c7d-9ead-8d4cb7192e01" providerId="ADAL" clId="{5B3E91AD-8A74-418C-953C-DE2FA756CE57}" dt="2021-03-26T16:10:15.911" v="867" actId="1076"/>
          <ac:spMkLst>
            <pc:docMk/>
            <pc:sldMk cId="3560495755" sldId="260"/>
            <ac:spMk id="15" creationId="{C24F6490-92C4-414D-B8E1-8927729BF63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6" creationId="{D2B78728-A580-49A7-84F9-6EF6F583ADE0}"/>
          </ac:spMkLst>
        </pc:spChg>
        <pc:spChg chg="add mod">
          <ac:chgData name="GIANLUCA TROVATO" userId="70b2ea5e-1560-4c7d-9ead-8d4cb7192e01" providerId="ADAL" clId="{5B3E91AD-8A74-418C-953C-DE2FA756CE57}" dt="2021-03-26T16:10:24.750" v="868" actId="1076"/>
          <ac:spMkLst>
            <pc:docMk/>
            <pc:sldMk cId="3560495755" sldId="260"/>
            <ac:spMk id="17" creationId="{D61A5442-A912-4969-AC93-CBFA061B8E2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3560495755" sldId="260"/>
            <ac:spMk id="20" creationId="{8D71EDA1-87BF-4D5D-AB79-F346FD19278A}"/>
          </ac:spMkLst>
        </pc:spChg>
        <pc:picChg chg="add mod">
          <ac:chgData name="GIANLUCA TROVATO" userId="70b2ea5e-1560-4c7d-9ead-8d4cb7192e01" providerId="ADAL" clId="{5B3E91AD-8A74-418C-953C-DE2FA756CE57}" dt="2021-03-26T16:03:58.848" v="755" actId="1076"/>
          <ac:picMkLst>
            <pc:docMk/>
            <pc:sldMk cId="3560495755" sldId="260"/>
            <ac:picMk id="5" creationId="{D63E17AD-A2F2-4650-A979-CD3752679431}"/>
          </ac:picMkLst>
        </pc:picChg>
      </pc:sldChg>
      <pc:sldChg chg="addSp delSp modSp del mod delDesignElem">
        <pc:chgData name="GIANLUCA TROVATO" userId="70b2ea5e-1560-4c7d-9ead-8d4cb7192e01" providerId="ADAL" clId="{5B3E91AD-8A74-418C-953C-DE2FA756CE57}" dt="2021-03-26T16:58:12.633" v="1062" actId="2696"/>
        <pc:sldMkLst>
          <pc:docMk/>
          <pc:sldMk cId="994131774" sldId="262"/>
        </pc:sldMkLst>
        <pc:spChg chg="del">
          <ac:chgData name="GIANLUCA TROVATO" userId="70b2ea5e-1560-4c7d-9ead-8d4cb7192e01" providerId="ADAL" clId="{5B3E91AD-8A74-418C-953C-DE2FA756CE57}" dt="2021-03-26T16:49:34.648" v="938" actId="478"/>
          <ac:spMkLst>
            <pc:docMk/>
            <pc:sldMk cId="994131774" sldId="262"/>
            <ac:spMk id="2" creationId="{E9FFD19F-75CA-4966-B79C-2935A271ADBD}"/>
          </ac:spMkLst>
        </pc:spChg>
        <pc:spChg chg="del mod">
          <ac:chgData name="GIANLUCA TROVATO" userId="70b2ea5e-1560-4c7d-9ead-8d4cb7192e01" providerId="ADAL" clId="{5B3E91AD-8A74-418C-953C-DE2FA756CE57}" dt="2021-03-26T16:49:41.345" v="941" actId="478"/>
          <ac:spMkLst>
            <pc:docMk/>
            <pc:sldMk cId="994131774" sldId="262"/>
            <ac:spMk id="3" creationId="{BFF2E38C-F4DE-4D47-8590-BBA66F1B1435}"/>
          </ac:spMkLst>
        </pc:spChg>
        <pc:spChg chg="add del mod">
          <ac:chgData name="GIANLUCA TROVATO" userId="70b2ea5e-1560-4c7d-9ead-8d4cb7192e01" providerId="ADAL" clId="{5B3E91AD-8A74-418C-953C-DE2FA756CE57}" dt="2021-03-26T16:49:36.132" v="939" actId="478"/>
          <ac:spMkLst>
            <pc:docMk/>
            <pc:sldMk cId="994131774" sldId="262"/>
            <ac:spMk id="5" creationId="{22AFDE61-0D4B-42EB-A96C-106438153F6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4" creationId="{4300840D-0A0B-4512-BACA-B439D5B9C57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6" creationId="{D2B78728-A580-49A7-84F9-6EF6F583ADE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994131774" sldId="262"/>
            <ac:spMk id="20" creationId="{8D71EDA1-87BF-4D5D-AB79-F346FD19278A}"/>
          </ac:spMkLst>
        </pc:spChg>
        <pc:picChg chg="add del mod">
          <ac:chgData name="GIANLUCA TROVATO" userId="70b2ea5e-1560-4c7d-9ead-8d4cb7192e01" providerId="ADAL" clId="{5B3E91AD-8A74-418C-953C-DE2FA756CE57}" dt="2021-03-26T16:52:28.372" v="965" actId="21"/>
          <ac:picMkLst>
            <pc:docMk/>
            <pc:sldMk cId="994131774" sldId="262"/>
            <ac:picMk id="7" creationId="{290DABC3-631B-40EF-AA25-08ED71E1C1F3}"/>
          </ac:picMkLst>
        </pc:picChg>
      </pc:sldChg>
      <pc:sldChg chg="delSp del delDesignElem">
        <pc:chgData name="GIANLUCA TROVATO" userId="70b2ea5e-1560-4c7d-9ead-8d4cb7192e01" providerId="ADAL" clId="{5B3E91AD-8A74-418C-953C-DE2FA756CE57}" dt="2021-03-26T16:58:15.667" v="1063" actId="2696"/>
        <pc:sldMkLst>
          <pc:docMk/>
          <pc:sldMk cId="1983895457" sldId="264"/>
        </pc:sldMkLst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8" creationId="{09588DA8-065E-4F6F-8EFD-43104AB2E0CF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0" creationId="{C4285719-470E-454C-AF62-8323075F1F5B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2" creationId="{CD9FE4EF-C4D8-49A0-B2FF-81D8DB7D8A24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4" creationId="{4300840D-0A0B-4512-BACA-B439D5B9C57C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6" creationId="{D2B78728-A580-49A7-84F9-6EF6F583ADE0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18" creationId="{38FAA1A1-D861-433F-88FA-1E9D6FD31D11}"/>
          </ac:spMkLst>
        </pc:spChg>
        <pc:spChg chg="del">
          <ac:chgData name="GIANLUCA TROVATO" userId="70b2ea5e-1560-4c7d-9ead-8d4cb7192e01" providerId="ADAL" clId="{5B3E91AD-8A74-418C-953C-DE2FA756CE57}" dt="2021-03-26T15:23:18.371" v="479"/>
          <ac:spMkLst>
            <pc:docMk/>
            <pc:sldMk cId="1983895457" sldId="264"/>
            <ac:spMk id="20" creationId="{8D71EDA1-87BF-4D5D-AB79-F346FD19278A}"/>
          </ac:spMkLst>
        </pc:spChg>
      </pc:sldChg>
      <pc:sldChg chg="new del">
        <pc:chgData name="GIANLUCA TROVATO" userId="70b2ea5e-1560-4c7d-9ead-8d4cb7192e01" providerId="ADAL" clId="{5B3E91AD-8A74-418C-953C-DE2FA756CE57}" dt="2021-03-26T15:11:14.340" v="345" actId="47"/>
        <pc:sldMkLst>
          <pc:docMk/>
          <pc:sldMk cId="232301427" sldId="265"/>
        </pc:sldMkLst>
      </pc:sldChg>
      <pc:sldChg chg="addSp delSp modSp new mod modTransition setBg addCm">
        <pc:chgData name="GIANLUCA TROVATO" userId="70b2ea5e-1560-4c7d-9ead-8d4cb7192e01" providerId="ADAL" clId="{5B3E91AD-8A74-418C-953C-DE2FA756CE57}" dt="2021-03-27T11:21:00.770" v="2328"/>
        <pc:sldMkLst>
          <pc:docMk/>
          <pc:sldMk cId="2336155172" sldId="265"/>
        </pc:sldMkLst>
        <pc:spChg chg="del">
          <ac:chgData name="GIANLUCA TROVATO" userId="70b2ea5e-1560-4c7d-9ead-8d4cb7192e01" providerId="ADAL" clId="{5B3E91AD-8A74-418C-953C-DE2FA756CE57}" dt="2021-03-26T15:11:30.745" v="348" actId="478"/>
          <ac:spMkLst>
            <pc:docMk/>
            <pc:sldMk cId="2336155172" sldId="265"/>
            <ac:spMk id="2" creationId="{18E305D3-B077-45A8-B14E-9F05449F232F}"/>
          </ac:spMkLst>
        </pc:spChg>
        <pc:spChg chg="del">
          <ac:chgData name="GIANLUCA TROVATO" userId="70b2ea5e-1560-4c7d-9ead-8d4cb7192e01" providerId="ADAL" clId="{5B3E91AD-8A74-418C-953C-DE2FA756CE57}" dt="2021-03-26T15:11:28.881" v="347" actId="478"/>
          <ac:spMkLst>
            <pc:docMk/>
            <pc:sldMk cId="2336155172" sldId="265"/>
            <ac:spMk id="3" creationId="{856D2F7E-1876-46CD-AEBF-52DC0CA421CF}"/>
          </ac:spMkLst>
        </pc:spChg>
        <pc:spChg chg="add del mod">
          <ac:chgData name="GIANLUCA TROVATO" userId="70b2ea5e-1560-4c7d-9ead-8d4cb7192e01" providerId="ADAL" clId="{5B3E91AD-8A74-418C-953C-DE2FA756CE57}" dt="2021-03-26T15:12:55.467" v="361"/>
          <ac:spMkLst>
            <pc:docMk/>
            <pc:sldMk cId="2336155172" sldId="265"/>
            <ac:spMk id="5" creationId="{EF8F7C17-6A9A-4D8E-A5A9-9F5F4F86CCBF}"/>
          </ac:spMkLst>
        </pc:spChg>
        <pc:spChg chg="add del mod">
          <ac:chgData name="GIANLUCA TROVATO" userId="70b2ea5e-1560-4c7d-9ead-8d4cb7192e01" providerId="ADAL" clId="{5B3E91AD-8A74-418C-953C-DE2FA756CE57}" dt="2021-03-26T15:13:19.486" v="365"/>
          <ac:spMkLst>
            <pc:docMk/>
            <pc:sldMk cId="2336155172" sldId="265"/>
            <ac:spMk id="6" creationId="{2C0CAD65-4EA6-4C43-BB85-68AD6A2B77E0}"/>
          </ac:spMkLst>
        </pc:spChg>
        <pc:spChg chg="add del mod">
          <ac:chgData name="GIANLUCA TROVATO" userId="70b2ea5e-1560-4c7d-9ead-8d4cb7192e01" providerId="ADAL" clId="{5B3E91AD-8A74-418C-953C-DE2FA756CE57}" dt="2021-03-26T15:13:19.486" v="367"/>
          <ac:spMkLst>
            <pc:docMk/>
            <pc:sldMk cId="2336155172" sldId="265"/>
            <ac:spMk id="7" creationId="{FBA29B0D-1065-4C57-A5F7-D81807672CC9}"/>
          </ac:spMkLst>
        </pc:spChg>
        <pc:spChg chg="add mod">
          <ac:chgData name="GIANLUCA TROVATO" userId="70b2ea5e-1560-4c7d-9ead-8d4cb7192e01" providerId="ADAL" clId="{5B3E91AD-8A74-418C-953C-DE2FA756CE57}" dt="2021-03-26T15:16:10.538" v="382"/>
          <ac:spMkLst>
            <pc:docMk/>
            <pc:sldMk cId="2336155172" sldId="265"/>
            <ac:spMk id="8" creationId="{E8FBD3EB-530F-49FB-ACD1-5DA4780C4094}"/>
          </ac:spMkLst>
        </pc:spChg>
        <pc:spChg chg="add del">
          <ac:chgData name="GIANLUCA TROVATO" userId="70b2ea5e-1560-4c7d-9ead-8d4cb7192e01" providerId="ADAL" clId="{5B3E91AD-8A74-418C-953C-DE2FA756CE57}" dt="2021-03-26T15:11:58.218" v="352" actId="26606"/>
          <ac:spMkLst>
            <pc:docMk/>
            <pc:sldMk cId="2336155172" sldId="265"/>
            <ac:spMk id="9" creationId="{76C9B752-504F-4803-92CD-5373B8220C2C}"/>
          </ac:spMkLst>
        </pc:spChg>
        <pc:spChg chg="add del">
          <ac:chgData name="GIANLUCA TROVATO" userId="70b2ea5e-1560-4c7d-9ead-8d4cb7192e01" providerId="ADAL" clId="{5B3E91AD-8A74-418C-953C-DE2FA756CE57}" dt="2021-03-26T15:11:58.218" v="352" actId="26606"/>
          <ac:spMkLst>
            <pc:docMk/>
            <pc:sldMk cId="2336155172" sldId="265"/>
            <ac:spMk id="11" creationId="{A5C2A117-93B7-4C54-9DCE-BDD4A5A05B6D}"/>
          </ac:spMkLst>
        </pc:spChg>
        <pc:spChg chg="add del">
          <ac:chgData name="GIANLUCA TROVATO" userId="70b2ea5e-1560-4c7d-9ead-8d4cb7192e01" providerId="ADAL" clId="{5B3E91AD-8A74-418C-953C-DE2FA756CE57}" dt="2021-03-26T15:11:58.218" v="352" actId="26606"/>
          <ac:spMkLst>
            <pc:docMk/>
            <pc:sldMk cId="2336155172" sldId="265"/>
            <ac:spMk id="13" creationId="{C262B97F-B393-4C41-A3C9-DD240F982861}"/>
          </ac:spMkLst>
        </pc:spChg>
        <pc:spChg chg="add mod">
          <ac:chgData name="GIANLUCA TROVATO" userId="70b2ea5e-1560-4c7d-9ead-8d4cb7192e01" providerId="ADAL" clId="{5B3E91AD-8A74-418C-953C-DE2FA756CE57}" dt="2021-03-26T15:20:47.583" v="428" actId="1076"/>
          <ac:spMkLst>
            <pc:docMk/>
            <pc:sldMk cId="2336155172" sldId="265"/>
            <ac:spMk id="14" creationId="{14E82E58-3A06-4BF6-BD9C-8AEE439DB178}"/>
          </ac:spMkLst>
        </pc:spChg>
        <pc:spChg chg="add del">
          <ac:chgData name="GIANLUCA TROVATO" userId="70b2ea5e-1560-4c7d-9ead-8d4cb7192e01" providerId="ADAL" clId="{5B3E91AD-8A74-418C-953C-DE2FA756CE57}" dt="2021-03-26T15:12:03.861" v="354" actId="26606"/>
          <ac:spMkLst>
            <pc:docMk/>
            <pc:sldMk cId="2336155172" sldId="265"/>
            <ac:spMk id="15" creationId="{A8D57A06-A426-446D-B02C-A2DC6B62E45E}"/>
          </ac:spMkLst>
        </pc:spChg>
        <pc:spChg chg="add del">
          <ac:chgData name="GIANLUCA TROVATO" userId="70b2ea5e-1560-4c7d-9ead-8d4cb7192e01" providerId="ADAL" clId="{5B3E91AD-8A74-418C-953C-DE2FA756CE57}" dt="2021-03-26T15:12:03.861" v="354" actId="26606"/>
          <ac:spMkLst>
            <pc:docMk/>
            <pc:sldMk cId="2336155172" sldId="265"/>
            <ac:spMk id="16" creationId="{AB8C311F-7253-4AED-9701-7FC0708C41C7}"/>
          </ac:spMkLst>
        </pc:spChg>
        <pc:spChg chg="add del">
          <ac:chgData name="GIANLUCA TROVATO" userId="70b2ea5e-1560-4c7d-9ead-8d4cb7192e01" providerId="ADAL" clId="{5B3E91AD-8A74-418C-953C-DE2FA756CE57}" dt="2021-03-26T15:12:03.861" v="354" actId="26606"/>
          <ac:spMkLst>
            <pc:docMk/>
            <pc:sldMk cId="2336155172" sldId="265"/>
            <ac:spMk id="17" creationId="{E2384209-CB15-4CDF-9D31-C44FD9A3F20D}"/>
          </ac:spMkLst>
        </pc:spChg>
        <pc:spChg chg="add del">
          <ac:chgData name="GIANLUCA TROVATO" userId="70b2ea5e-1560-4c7d-9ead-8d4cb7192e01" providerId="ADAL" clId="{5B3E91AD-8A74-418C-953C-DE2FA756CE57}" dt="2021-03-26T15:12:03.861" v="354" actId="26606"/>
          <ac:spMkLst>
            <pc:docMk/>
            <pc:sldMk cId="2336155172" sldId="265"/>
            <ac:spMk id="18" creationId="{2633B3B5-CC90-43F0-8714-D31D1F3F0209}"/>
          </ac:spMkLst>
        </pc:spChg>
        <pc:spChg chg="add mod">
          <ac:chgData name="GIANLUCA TROVATO" userId="70b2ea5e-1560-4c7d-9ead-8d4cb7192e01" providerId="ADAL" clId="{5B3E91AD-8A74-418C-953C-DE2FA756CE57}" dt="2021-03-26T15:22:03.213" v="471" actId="20577"/>
          <ac:spMkLst>
            <pc:docMk/>
            <pc:sldMk cId="2336155172" sldId="265"/>
            <ac:spMk id="19" creationId="{F28A1A13-9AAA-4D9C-8FFB-90518400AA24}"/>
          </ac:spMkLst>
        </pc:spChg>
        <pc:picChg chg="add mod">
          <ac:chgData name="GIANLUCA TROVATO" userId="70b2ea5e-1560-4c7d-9ead-8d4cb7192e01" providerId="ADAL" clId="{5B3E91AD-8A74-418C-953C-DE2FA756CE57}" dt="2021-03-26T15:19:27.865" v="385" actId="26606"/>
          <ac:picMkLst>
            <pc:docMk/>
            <pc:sldMk cId="2336155172" sldId="265"/>
            <ac:picMk id="4" creationId="{F7B8FDCA-D9AB-478B-9D7B-287210156991}"/>
          </ac:picMkLst>
        </pc:picChg>
        <pc:picChg chg="add mod ord">
          <ac:chgData name="GIANLUCA TROVATO" userId="70b2ea5e-1560-4c7d-9ead-8d4cb7192e01" providerId="ADAL" clId="{5B3E91AD-8A74-418C-953C-DE2FA756CE57}" dt="2021-03-26T15:19:39.497" v="387" actId="1076"/>
          <ac:picMkLst>
            <pc:docMk/>
            <pc:sldMk cId="2336155172" sldId="265"/>
            <ac:picMk id="12" creationId="{C2436D2D-27C8-4FC0-AFB4-3F5ACDEC1C90}"/>
          </ac:picMkLst>
        </pc:picChg>
      </pc:sldChg>
      <pc:sldChg chg="addSp modSp add mod modTransition">
        <pc:chgData name="GIANLUCA TROVATO" userId="70b2ea5e-1560-4c7d-9ead-8d4cb7192e01" providerId="ADAL" clId="{5B3E91AD-8A74-418C-953C-DE2FA756CE57}" dt="2021-03-27T11:21:09.718" v="2331"/>
        <pc:sldMkLst>
          <pc:docMk/>
          <pc:sldMk cId="2926781043" sldId="266"/>
        </pc:sldMkLst>
        <pc:spChg chg="add mod">
          <ac:chgData name="GIANLUCA TROVATO" userId="70b2ea5e-1560-4c7d-9ead-8d4cb7192e01" providerId="ADAL" clId="{5B3E91AD-8A74-418C-953C-DE2FA756CE57}" dt="2021-03-26T15:57:37.136" v="732"/>
          <ac:spMkLst>
            <pc:docMk/>
            <pc:sldMk cId="2926781043" sldId="266"/>
            <ac:spMk id="2" creationId="{9C8E9CA9-8C08-4D8A-BCE4-1CB2288F7861}"/>
          </ac:spMkLst>
        </pc:spChg>
        <pc:spChg chg="mod">
          <ac:chgData name="GIANLUCA TROVATO" userId="70b2ea5e-1560-4c7d-9ead-8d4cb7192e01" providerId="ADAL" clId="{5B3E91AD-8A74-418C-953C-DE2FA756CE57}" dt="2021-03-26T15:56:00.476" v="706" actId="14100"/>
          <ac:spMkLst>
            <pc:docMk/>
            <pc:sldMk cId="2926781043" sldId="266"/>
            <ac:spMk id="7" creationId="{6542B190-C63C-43EE-8CEF-22C7B5BF2420}"/>
          </ac:spMkLst>
        </pc:spChg>
      </pc:sldChg>
      <pc:sldChg chg="addSp delSp modSp add mod ord modTransition">
        <pc:chgData name="GIANLUCA TROVATO" userId="70b2ea5e-1560-4c7d-9ead-8d4cb7192e01" providerId="ADAL" clId="{5B3E91AD-8A74-418C-953C-DE2FA756CE57}" dt="2021-03-27T11:20:09.600" v="2316"/>
        <pc:sldMkLst>
          <pc:docMk/>
          <pc:sldMk cId="1720220285" sldId="267"/>
        </pc:sldMkLst>
        <pc:spChg chg="mod">
          <ac:chgData name="GIANLUCA TROVATO" userId="70b2ea5e-1560-4c7d-9ead-8d4cb7192e01" providerId="ADAL" clId="{5B3E91AD-8A74-418C-953C-DE2FA756CE57}" dt="2021-03-26T16:53:37.115" v="974" actId="14100"/>
          <ac:spMkLst>
            <pc:docMk/>
            <pc:sldMk cId="1720220285" sldId="267"/>
            <ac:spMk id="7" creationId="{6542B190-C63C-43EE-8CEF-22C7B5BF2420}"/>
          </ac:spMkLst>
        </pc:spChg>
        <pc:picChg chg="add del mod">
          <ac:chgData name="GIANLUCA TROVATO" userId="70b2ea5e-1560-4c7d-9ead-8d4cb7192e01" providerId="ADAL" clId="{5B3E91AD-8A74-418C-953C-DE2FA756CE57}" dt="2021-03-27T11:17:14.172" v="2292" actId="478"/>
          <ac:picMkLst>
            <pc:docMk/>
            <pc:sldMk cId="1720220285" sldId="267"/>
            <ac:picMk id="2" creationId="{F9107302-EED1-4209-B64B-3D488494CE87}"/>
          </ac:picMkLst>
        </pc:picChg>
        <pc:picChg chg="add mod">
          <ac:chgData name="GIANLUCA TROVATO" userId="70b2ea5e-1560-4c7d-9ead-8d4cb7192e01" providerId="ADAL" clId="{5B3E91AD-8A74-418C-953C-DE2FA756CE57}" dt="2021-03-27T11:17:43.400" v="2297" actId="1076"/>
          <ac:picMkLst>
            <pc:docMk/>
            <pc:sldMk cId="1720220285" sldId="267"/>
            <ac:picMk id="3" creationId="{CEBC160C-FD33-4D5D-9DF4-C988960AD558}"/>
          </ac:picMkLst>
        </pc:picChg>
        <pc:picChg chg="del">
          <ac:chgData name="GIANLUCA TROVATO" userId="70b2ea5e-1560-4c7d-9ead-8d4cb7192e01" providerId="ADAL" clId="{5B3E91AD-8A74-418C-953C-DE2FA756CE57}" dt="2021-03-26T16:52:09.395" v="956" actId="478"/>
          <ac:picMkLst>
            <pc:docMk/>
            <pc:sldMk cId="1720220285" sldId="267"/>
            <ac:picMk id="4" creationId="{6387903E-00C2-4DBD-AC2E-E9F260AD6F69}"/>
          </ac:picMkLst>
        </pc:picChg>
      </pc:sldChg>
      <pc:sldChg chg="addSp delSp modSp add mod ord modTransition">
        <pc:chgData name="GIANLUCA TROVATO" userId="70b2ea5e-1560-4c7d-9ead-8d4cb7192e01" providerId="ADAL" clId="{5B3E91AD-8A74-418C-953C-DE2FA756CE57}" dt="2021-03-27T11:20:22.197" v="2318"/>
        <pc:sldMkLst>
          <pc:docMk/>
          <pc:sldMk cId="2752425521" sldId="268"/>
        </pc:sldMkLst>
        <pc:spChg chg="add del mod">
          <ac:chgData name="GIANLUCA TROVATO" userId="70b2ea5e-1560-4c7d-9ead-8d4cb7192e01" providerId="ADAL" clId="{5B3E91AD-8A74-418C-953C-DE2FA756CE57}" dt="2021-03-26T17:00:28.266" v="1074" actId="478"/>
          <ac:spMkLst>
            <pc:docMk/>
            <pc:sldMk cId="2752425521" sldId="268"/>
            <ac:spMk id="3" creationId="{BF8779FB-0C41-4C39-A5FA-BB13F0219FFE}"/>
          </ac:spMkLst>
        </pc:spChg>
        <pc:spChg chg="add mod">
          <ac:chgData name="GIANLUCA TROVATO" userId="70b2ea5e-1560-4c7d-9ead-8d4cb7192e01" providerId="ADAL" clId="{5B3E91AD-8A74-418C-953C-DE2FA756CE57}" dt="2021-03-26T17:49:33.874" v="2291" actId="115"/>
          <ac:spMkLst>
            <pc:docMk/>
            <pc:sldMk cId="2752425521" sldId="268"/>
            <ac:spMk id="6" creationId="{7867DDED-9A9F-4522-BEC7-5676021072D9}"/>
          </ac:spMkLst>
        </pc:spChg>
        <pc:spChg chg="mod">
          <ac:chgData name="GIANLUCA TROVATO" userId="70b2ea5e-1560-4c7d-9ead-8d4cb7192e01" providerId="ADAL" clId="{5B3E91AD-8A74-418C-953C-DE2FA756CE57}" dt="2021-03-26T17:01:09.174" v="1091" actId="14100"/>
          <ac:spMkLst>
            <pc:docMk/>
            <pc:sldMk cId="2752425521" sldId="268"/>
            <ac:spMk id="7" creationId="{6542B190-C63C-43EE-8CEF-22C7B5BF2420}"/>
          </ac:spMkLst>
        </pc:spChg>
        <pc:picChg chg="del">
          <ac:chgData name="GIANLUCA TROVATO" userId="70b2ea5e-1560-4c7d-9ead-8d4cb7192e01" providerId="ADAL" clId="{5B3E91AD-8A74-418C-953C-DE2FA756CE57}" dt="2021-03-26T16:59:45.262" v="1067" actId="478"/>
          <ac:picMkLst>
            <pc:docMk/>
            <pc:sldMk cId="2752425521" sldId="268"/>
            <ac:picMk id="2" creationId="{F9107302-EED1-4209-B64B-3D488494CE87}"/>
          </ac:picMkLst>
        </pc:picChg>
        <pc:picChg chg="add mod">
          <ac:chgData name="GIANLUCA TROVATO" userId="70b2ea5e-1560-4c7d-9ead-8d4cb7192e01" providerId="ADAL" clId="{5B3E91AD-8A74-418C-953C-DE2FA756CE57}" dt="2021-03-26T16:59:59.673" v="1070" actId="1076"/>
          <ac:picMkLst>
            <pc:docMk/>
            <pc:sldMk cId="2752425521" sldId="268"/>
            <ac:picMk id="5" creationId="{BFD9B286-7858-49BD-B6F4-E7DAC18EC6CF}"/>
          </ac:picMkLst>
        </pc:picChg>
      </pc:sldChg>
      <pc:sldChg chg="modSp add mod modTransition">
        <pc:chgData name="GIANLUCA TROVATO" userId="70b2ea5e-1560-4c7d-9ead-8d4cb7192e01" providerId="ADAL" clId="{5B3E91AD-8A74-418C-953C-DE2FA756CE57}" dt="2021-03-27T11:20:17.263" v="2317"/>
        <pc:sldMkLst>
          <pc:docMk/>
          <pc:sldMk cId="2110577043" sldId="269"/>
        </pc:sldMkLst>
        <pc:picChg chg="mod modCrop">
          <ac:chgData name="GIANLUCA TROVATO" userId="70b2ea5e-1560-4c7d-9ead-8d4cb7192e01" providerId="ADAL" clId="{5B3E91AD-8A74-418C-953C-DE2FA756CE57}" dt="2021-03-26T16:58:43.470" v="1064" actId="732"/>
          <ac:picMkLst>
            <pc:docMk/>
            <pc:sldMk cId="2110577043" sldId="269"/>
            <ac:picMk id="2" creationId="{F9107302-EED1-4209-B64B-3D488494CE87}"/>
          </ac:picMkLst>
        </pc:picChg>
      </pc:sldChg>
      <pc:sldChg chg="addSp delSp modSp new mod modTransition">
        <pc:chgData name="GIANLUCA TROVATO" userId="70b2ea5e-1560-4c7d-9ead-8d4cb7192e01" providerId="ADAL" clId="{5B3E91AD-8A74-418C-953C-DE2FA756CE57}" dt="2021-03-27T11:20:26.033" v="2319"/>
        <pc:sldMkLst>
          <pc:docMk/>
          <pc:sldMk cId="3850434323" sldId="270"/>
        </pc:sldMkLst>
        <pc:spChg chg="del">
          <ac:chgData name="GIANLUCA TROVATO" userId="70b2ea5e-1560-4c7d-9ead-8d4cb7192e01" providerId="ADAL" clId="{5B3E91AD-8A74-418C-953C-DE2FA756CE57}" dt="2021-03-26T17:02:45.195" v="1112" actId="478"/>
          <ac:spMkLst>
            <pc:docMk/>
            <pc:sldMk cId="3850434323" sldId="270"/>
            <ac:spMk id="2" creationId="{B9FCBD07-057A-4DB4-ADBF-EA5322864C40}"/>
          </ac:spMkLst>
        </pc:spChg>
        <pc:spChg chg="del">
          <ac:chgData name="GIANLUCA TROVATO" userId="70b2ea5e-1560-4c7d-9ead-8d4cb7192e01" providerId="ADAL" clId="{5B3E91AD-8A74-418C-953C-DE2FA756CE57}" dt="2021-03-26T17:02:46.386" v="1113" actId="478"/>
          <ac:spMkLst>
            <pc:docMk/>
            <pc:sldMk cId="3850434323" sldId="270"/>
            <ac:spMk id="3" creationId="{84657A66-0D32-4AC1-A1C2-9065CFF24834}"/>
          </ac:spMkLst>
        </pc:spChg>
        <pc:spChg chg="add mod">
          <ac:chgData name="GIANLUCA TROVATO" userId="70b2ea5e-1560-4c7d-9ead-8d4cb7192e01" providerId="ADAL" clId="{5B3E91AD-8A74-418C-953C-DE2FA756CE57}" dt="2021-03-26T17:07:44.238" v="1254" actId="20577"/>
          <ac:spMkLst>
            <pc:docMk/>
            <pc:sldMk cId="3850434323" sldId="270"/>
            <ac:spMk id="4" creationId="{B2BC6D28-B076-482C-8A6F-318F91CADD1A}"/>
          </ac:spMkLst>
        </pc:spChg>
        <pc:spChg chg="add del mod">
          <ac:chgData name="GIANLUCA TROVATO" userId="70b2ea5e-1560-4c7d-9ead-8d4cb7192e01" providerId="ADAL" clId="{5B3E91AD-8A74-418C-953C-DE2FA756CE57}" dt="2021-03-26T17:04:15.431" v="1178"/>
          <ac:spMkLst>
            <pc:docMk/>
            <pc:sldMk cId="3850434323" sldId="270"/>
            <ac:spMk id="5" creationId="{F99B74E9-50C6-4D0A-9853-CA4BA6C0110A}"/>
          </ac:spMkLst>
        </pc:spChg>
        <pc:spChg chg="add mod">
          <ac:chgData name="GIANLUCA TROVATO" userId="70b2ea5e-1560-4c7d-9ead-8d4cb7192e01" providerId="ADAL" clId="{5B3E91AD-8A74-418C-953C-DE2FA756CE57}" dt="2021-03-26T17:04:36.853" v="1182" actId="1076"/>
          <ac:spMkLst>
            <pc:docMk/>
            <pc:sldMk cId="3850434323" sldId="270"/>
            <ac:spMk id="6" creationId="{5870722F-0F02-4D0E-80F4-12FC70815A45}"/>
          </ac:spMkLst>
        </pc:spChg>
        <pc:spChg chg="add mod">
          <ac:chgData name="GIANLUCA TROVATO" userId="70b2ea5e-1560-4c7d-9ead-8d4cb7192e01" providerId="ADAL" clId="{5B3E91AD-8A74-418C-953C-DE2FA756CE57}" dt="2021-03-26T17:09:17.579" v="1414" actId="20577"/>
          <ac:spMkLst>
            <pc:docMk/>
            <pc:sldMk cId="3850434323" sldId="270"/>
            <ac:spMk id="7" creationId="{6FD35A48-E12F-40B5-8BF2-E42315810D7D}"/>
          </ac:spMkLst>
        </pc:spChg>
        <pc:spChg chg="add mod">
          <ac:chgData name="GIANLUCA TROVATO" userId="70b2ea5e-1560-4c7d-9ead-8d4cb7192e01" providerId="ADAL" clId="{5B3E91AD-8A74-418C-953C-DE2FA756CE57}" dt="2021-03-26T17:13:20.016" v="1719" actId="1076"/>
          <ac:spMkLst>
            <pc:docMk/>
            <pc:sldMk cId="3850434323" sldId="270"/>
            <ac:spMk id="8" creationId="{E1DAD06B-C7CA-45F2-A6A3-D631FC99CFF7}"/>
          </ac:spMkLst>
        </pc:spChg>
        <pc:spChg chg="add mod">
          <ac:chgData name="GIANLUCA TROVATO" userId="70b2ea5e-1560-4c7d-9ead-8d4cb7192e01" providerId="ADAL" clId="{5B3E91AD-8A74-418C-953C-DE2FA756CE57}" dt="2021-03-26T17:13:26.680" v="1720" actId="1076"/>
          <ac:spMkLst>
            <pc:docMk/>
            <pc:sldMk cId="3850434323" sldId="270"/>
            <ac:spMk id="9" creationId="{213ED52D-910C-4EDF-AC46-07C550EC219E}"/>
          </ac:spMkLst>
        </pc:spChg>
        <pc:spChg chg="add mod">
          <ac:chgData name="GIANLUCA TROVATO" userId="70b2ea5e-1560-4c7d-9ead-8d4cb7192e01" providerId="ADAL" clId="{5B3E91AD-8A74-418C-953C-DE2FA756CE57}" dt="2021-03-26T17:12:18.647" v="1674" actId="20577"/>
          <ac:spMkLst>
            <pc:docMk/>
            <pc:sldMk cId="3850434323" sldId="270"/>
            <ac:spMk id="10" creationId="{B40C20E2-D545-4032-8B8C-5049616F2B6F}"/>
          </ac:spMkLst>
        </pc:spChg>
        <pc:spChg chg="add mod">
          <ac:chgData name="GIANLUCA TROVATO" userId="70b2ea5e-1560-4c7d-9ead-8d4cb7192e01" providerId="ADAL" clId="{5B3E91AD-8A74-418C-953C-DE2FA756CE57}" dt="2021-03-26T17:12:51.594" v="1717" actId="20577"/>
          <ac:spMkLst>
            <pc:docMk/>
            <pc:sldMk cId="3850434323" sldId="270"/>
            <ac:spMk id="11" creationId="{9C309F54-0D58-41DA-A9B7-CC61CDEFAF1F}"/>
          </ac:spMkLst>
        </pc:spChg>
        <pc:spChg chg="add mod">
          <ac:chgData name="GIANLUCA TROVATO" userId="70b2ea5e-1560-4c7d-9ead-8d4cb7192e01" providerId="ADAL" clId="{5B3E91AD-8A74-418C-953C-DE2FA756CE57}" dt="2021-03-26T17:14:09.383" v="1764" actId="20577"/>
          <ac:spMkLst>
            <pc:docMk/>
            <pc:sldMk cId="3850434323" sldId="270"/>
            <ac:spMk id="12" creationId="{0FC32AC5-EE15-4380-B775-809CAEB489AC}"/>
          </ac:spMkLst>
        </pc:spChg>
        <pc:spChg chg="add mod">
          <ac:chgData name="GIANLUCA TROVATO" userId="70b2ea5e-1560-4c7d-9ead-8d4cb7192e01" providerId="ADAL" clId="{5B3E91AD-8A74-418C-953C-DE2FA756CE57}" dt="2021-03-26T17:14:45.760" v="1842" actId="20577"/>
          <ac:spMkLst>
            <pc:docMk/>
            <pc:sldMk cId="3850434323" sldId="270"/>
            <ac:spMk id="13" creationId="{7FD8AE26-FAC7-44AA-A5E4-2AAA8DF85782}"/>
          </ac:spMkLst>
        </pc:spChg>
        <pc:spChg chg="add mod">
          <ac:chgData name="GIANLUCA TROVATO" userId="70b2ea5e-1560-4c7d-9ead-8d4cb7192e01" providerId="ADAL" clId="{5B3E91AD-8A74-418C-953C-DE2FA756CE57}" dt="2021-03-26T17:15:26.934" v="1869" actId="20577"/>
          <ac:spMkLst>
            <pc:docMk/>
            <pc:sldMk cId="3850434323" sldId="270"/>
            <ac:spMk id="14" creationId="{8B1A37F4-C781-47AF-ADC8-B62B4CC6E0A4}"/>
          </ac:spMkLst>
        </pc:spChg>
        <pc:spChg chg="add mod">
          <ac:chgData name="GIANLUCA TROVATO" userId="70b2ea5e-1560-4c7d-9ead-8d4cb7192e01" providerId="ADAL" clId="{5B3E91AD-8A74-418C-953C-DE2FA756CE57}" dt="2021-03-26T17:16:14.144" v="2007" actId="20577"/>
          <ac:spMkLst>
            <pc:docMk/>
            <pc:sldMk cId="3850434323" sldId="270"/>
            <ac:spMk id="15" creationId="{7C59087C-F3DC-4820-9630-3FA20AF171B1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26T16:12:23.06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507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7344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8578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86863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97124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211824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1766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15537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3344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8187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2935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6094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7252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9093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0706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9754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653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72275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5645" y="685799"/>
            <a:ext cx="8001000" cy="2971801"/>
          </a:xfrm>
        </p:spPr>
        <p:txBody>
          <a:bodyPr>
            <a:normAutofit/>
          </a:bodyPr>
          <a:lstStyle/>
          <a:p>
            <a:r>
              <a:rPr lang="it-IT" dirty="0"/>
              <a:t>MHW1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5645" y="3843867"/>
            <a:ext cx="6400800" cy="1947333"/>
          </a:xfrm>
        </p:spPr>
        <p:txBody>
          <a:bodyPr>
            <a:normAutofit/>
          </a:bodyPr>
          <a:lstStyle/>
          <a:p>
            <a:r>
              <a:rPr lang="it-IT" sz="2400" dirty="0">
                <a:solidFill>
                  <a:schemeClr val="tx1">
                    <a:lumMod val="75000"/>
                  </a:schemeClr>
                </a:solidFill>
              </a:rPr>
              <a:t>Gianluca Trovato</a:t>
            </a:r>
          </a:p>
          <a:p>
            <a:r>
              <a:rPr lang="it-IT" sz="2400" dirty="0">
                <a:solidFill>
                  <a:schemeClr val="tx1">
                    <a:lumMod val="75000"/>
                  </a:schemeClr>
                </a:solidFill>
              </a:rPr>
              <a:t>Matricola: O46002295</a:t>
            </a:r>
          </a:p>
          <a:p>
            <a:r>
              <a:rPr lang="it-IT" sz="2400" dirty="0">
                <a:solidFill>
                  <a:schemeClr val="tx1">
                    <a:lumMod val="75000"/>
                  </a:schemeClr>
                </a:solidFill>
              </a:rPr>
              <a:t>27/03/2021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B2BC6D28-B076-482C-8A6F-318F91CADD1A}"/>
              </a:ext>
            </a:extLst>
          </p:cNvPr>
          <p:cNvSpPr txBox="1"/>
          <p:nvPr/>
        </p:nvSpPr>
        <p:spPr>
          <a:xfrm>
            <a:off x="1527933" y="1244764"/>
            <a:ext cx="3942105" cy="5232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Media query per versione mobile:</a:t>
            </a:r>
          </a:p>
          <a:p>
            <a:endParaRPr lang="it-IT" dirty="0"/>
          </a:p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 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#testo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 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1.9rem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#flex-container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70722F-0F02-4D0E-80F4-12FC70815A45}"/>
              </a:ext>
            </a:extLst>
          </p:cNvPr>
          <p:cNvSpPr txBox="1"/>
          <p:nvPr/>
        </p:nvSpPr>
        <p:spPr>
          <a:xfrm>
            <a:off x="5976047" y="2064774"/>
            <a:ext cx="1755609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1.2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#links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#menu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block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tan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pointer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#logo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FD35A48-E12F-40B5-8BF2-E42315810D7D}"/>
              </a:ext>
            </a:extLst>
          </p:cNvPr>
          <p:cNvSpPr txBox="1"/>
          <p:nvPr/>
        </p:nvSpPr>
        <p:spPr>
          <a:xfrm>
            <a:off x="3398028" y="3516016"/>
            <a:ext cx="2170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Ho deciso di diminuire la grandezza del font della scritta e centrarla meglio per aumentare la visibilità.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1DAD06B-C7CA-45F2-A6A3-D631FC99CFF7}"/>
              </a:ext>
            </a:extLst>
          </p:cNvPr>
          <p:cNvSpPr txBox="1"/>
          <p:nvPr/>
        </p:nvSpPr>
        <p:spPr>
          <a:xfrm>
            <a:off x="3398025" y="2802459"/>
            <a:ext cx="2170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Qui invece ho deciso non visualizzare questa sezione.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13ED52D-910C-4EDF-AC46-07C550EC219E}"/>
              </a:ext>
            </a:extLst>
          </p:cNvPr>
          <p:cNvSpPr txBox="1"/>
          <p:nvPr/>
        </p:nvSpPr>
        <p:spPr>
          <a:xfrm>
            <a:off x="3398025" y="4524574"/>
            <a:ext cx="2170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Questo </a:t>
            </a:r>
            <a:r>
              <a:rPr lang="it-IT" sz="800" dirty="0" err="1"/>
              <a:t>br</a:t>
            </a:r>
            <a:r>
              <a:rPr lang="it-IT" sz="800" dirty="0"/>
              <a:t> non è più necessario nella versione mobile.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40C20E2-D545-4032-8B8C-5049616F2B6F}"/>
              </a:ext>
            </a:extLst>
          </p:cNvPr>
          <p:cNvSpPr txBox="1"/>
          <p:nvPr/>
        </p:nvSpPr>
        <p:spPr>
          <a:xfrm>
            <a:off x="3398025" y="5530519"/>
            <a:ext cx="2170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Per avere i due </a:t>
            </a:r>
            <a:r>
              <a:rPr lang="it-IT" sz="800" dirty="0" err="1"/>
              <a:t>flex</a:t>
            </a:r>
            <a:r>
              <a:rPr lang="it-IT" sz="800" dirty="0"/>
              <a:t> item visualizzati uno sotto l’altro.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C309F54-0D58-41DA-A9B7-CC61CDEFAF1F}"/>
              </a:ext>
            </a:extLst>
          </p:cNvPr>
          <p:cNvSpPr txBox="1"/>
          <p:nvPr/>
        </p:nvSpPr>
        <p:spPr>
          <a:xfrm>
            <a:off x="7815661" y="2064774"/>
            <a:ext cx="21709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Diminuisco l’altezza dell’</a:t>
            </a:r>
            <a:r>
              <a:rPr lang="it-IT" sz="800" dirty="0" err="1"/>
              <a:t>header</a:t>
            </a:r>
            <a:endParaRPr lang="it-IT" sz="8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FC32AC5-EE15-4380-B775-809CAEB489AC}"/>
              </a:ext>
            </a:extLst>
          </p:cNvPr>
          <p:cNvSpPr txBox="1"/>
          <p:nvPr/>
        </p:nvSpPr>
        <p:spPr>
          <a:xfrm>
            <a:off x="7815660" y="3090446"/>
            <a:ext cx="21709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Menù visibile solo in modalità mobile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FD8AE26-FAC7-44AA-A5E4-2AAA8DF85782}"/>
              </a:ext>
            </a:extLst>
          </p:cNvPr>
          <p:cNvSpPr txBox="1"/>
          <p:nvPr/>
        </p:nvSpPr>
        <p:spPr>
          <a:xfrm>
            <a:off x="7815659" y="4635910"/>
            <a:ext cx="2170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Anche qui decido di ridurre la grandezza del fon per renderlo più visibile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B1A37F4-C781-47AF-ADC8-B62B4CC6E0A4}"/>
              </a:ext>
            </a:extLst>
          </p:cNvPr>
          <p:cNvSpPr txBox="1"/>
          <p:nvPr/>
        </p:nvSpPr>
        <p:spPr>
          <a:xfrm>
            <a:off x="7815658" y="5361242"/>
            <a:ext cx="21709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Centro meglio la </a:t>
            </a:r>
            <a:r>
              <a:rPr lang="it-IT" sz="800" dirty="0" err="1"/>
              <a:t>section</a:t>
            </a:r>
            <a:endParaRPr lang="it-IT" sz="800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C59087C-F3DC-4820-9630-3FA20AF171B1}"/>
              </a:ext>
            </a:extLst>
          </p:cNvPr>
          <p:cNvSpPr txBox="1"/>
          <p:nvPr/>
        </p:nvSpPr>
        <p:spPr>
          <a:xfrm>
            <a:off x="3398025" y="2058604"/>
            <a:ext cx="2170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Riduco il font di tutti i testi per renderli più visibili</a:t>
            </a:r>
          </a:p>
        </p:txBody>
      </p:sp>
    </p:spTree>
    <p:extLst>
      <p:ext uri="{BB962C8B-B14F-4D97-AF65-F5344CB8AC3E}">
        <p14:creationId xmlns:p14="http://schemas.microsoft.com/office/powerpoint/2010/main" val="3850434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3747111" cy="4892040"/>
          </a:xfrm>
        </p:spPr>
        <p:txBody>
          <a:bodyPr>
            <a:normAutofit/>
          </a:bodyPr>
          <a:lstStyle/>
          <a:p>
            <a:pPr algn="r"/>
            <a:r>
              <a:rPr lang="it-IT"/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962" y="685799"/>
            <a:ext cx="6288260" cy="4892040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tx1"/>
                </a:solidFill>
              </a:rPr>
              <a:t>Sito web per vendita di materiale di facile consumo, editoria d’infanzia, primaria e secondaria </a:t>
            </a:r>
            <a:r>
              <a:rPr lang="it-IT">
                <a:solidFill>
                  <a:schemeClr val="tx1"/>
                </a:solidFill>
              </a:rPr>
              <a:t>di primo </a:t>
            </a:r>
            <a:r>
              <a:rPr lang="it-IT" dirty="0">
                <a:solidFill>
                  <a:schemeClr val="tx1"/>
                </a:solidFill>
              </a:rPr>
              <a:t>grado.</a:t>
            </a:r>
          </a:p>
          <a:p>
            <a:endParaRPr lang="it-IT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chemeClr val="tx1"/>
                </a:solidFill>
              </a:rPr>
              <a:t>Non ho ancora completato la parte di database.</a:t>
            </a:r>
            <a:endParaRPr lang="it-IT" b="0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F7B8FDCA-D9AB-478B-9D7B-287210156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493008" cy="68580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E8FBD3EB-530F-49FB-ACD1-5DA4780C4094}"/>
              </a:ext>
            </a:extLst>
          </p:cNvPr>
          <p:cNvSpPr txBox="1"/>
          <p:nvPr/>
        </p:nvSpPr>
        <p:spPr>
          <a:xfrm>
            <a:off x="5639783" y="297327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C2436D2D-27C8-4FC0-AFB4-3F5ACDEC1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190" y="0"/>
            <a:ext cx="2407346" cy="68580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4E82E58-3A06-4BF6-BD9C-8AEE439DB178}"/>
              </a:ext>
            </a:extLst>
          </p:cNvPr>
          <p:cNvSpPr txBox="1"/>
          <p:nvPr/>
        </p:nvSpPr>
        <p:spPr>
          <a:xfrm>
            <a:off x="3419553" y="0"/>
            <a:ext cx="2149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Layout per computer</a:t>
            </a:r>
          </a:p>
          <a:p>
            <a:r>
              <a:rPr lang="it-IT" dirty="0"/>
              <a:t>desktop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F28A1A13-9AAA-4D9C-8FFB-90518400AA24}"/>
              </a:ext>
            </a:extLst>
          </p:cNvPr>
          <p:cNvSpPr txBox="1"/>
          <p:nvPr/>
        </p:nvSpPr>
        <p:spPr>
          <a:xfrm>
            <a:off x="9141536" y="0"/>
            <a:ext cx="1883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Layout per mobile</a:t>
            </a:r>
          </a:p>
        </p:txBody>
      </p:sp>
    </p:spTree>
    <p:extLst>
      <p:ext uri="{BB962C8B-B14F-4D97-AF65-F5344CB8AC3E}">
        <p14:creationId xmlns:p14="http://schemas.microsoft.com/office/powerpoint/2010/main" val="23361551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387903E-00C2-4DBD-AC2E-E9F260AD6F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52476"/>
          <a:stretch/>
        </p:blipFill>
        <p:spPr>
          <a:xfrm>
            <a:off x="0" y="1070734"/>
            <a:ext cx="4830011" cy="450668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5009347" y="505122"/>
            <a:ext cx="4246741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Header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html:</a:t>
            </a:r>
          </a:p>
          <a:p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"overlay"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Viviscuola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"links"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 miei dati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Ordini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Elenco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Help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Servizio Clienti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Cartoleria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Accedi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Registrati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Carrello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Libri scolastici e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materiale didattico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Acquista ora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sz="800" dirty="0"/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387903E-00C2-4DBD-AC2E-E9F260AD6F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52476"/>
          <a:stretch/>
        </p:blipFill>
        <p:spPr>
          <a:xfrm>
            <a:off x="0" y="1070734"/>
            <a:ext cx="4830011" cy="450668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5009347" y="505122"/>
            <a:ext cx="385738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Header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https://cdn.studenti.stbm.it/images/2018/10/01/libri-orig.jpeg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cover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background-position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1350px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.overlay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0.3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#logo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Merriweather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5.3rem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tan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C8E9CA9-8C08-4D8A-BCE4-1CB2288F7861}"/>
              </a:ext>
            </a:extLst>
          </p:cNvPr>
          <p:cNvSpPr txBox="1"/>
          <p:nvPr/>
        </p:nvSpPr>
        <p:spPr>
          <a:xfrm>
            <a:off x="9202994" y="1070734"/>
            <a:ext cx="3102131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it-IT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a.button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173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0.7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1.8rem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a.button:hover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173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pointer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dirty="0"/>
              <a:t>Parti ereditate:</a:t>
            </a:r>
          </a:p>
          <a:p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.8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'Merriweather'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'Open Sans'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'serif'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  <a:p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</p:txBody>
      </p:sp>
    </p:spTree>
    <p:extLst>
      <p:ext uri="{BB962C8B-B14F-4D97-AF65-F5344CB8AC3E}">
        <p14:creationId xmlns:p14="http://schemas.microsoft.com/office/powerpoint/2010/main" val="2926781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63E17AD-A2F2-4650-A979-CD3752679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086" y="652226"/>
            <a:ext cx="7195828" cy="971437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30B605E-BF89-44BE-B553-8B2395427DB5}"/>
              </a:ext>
            </a:extLst>
          </p:cNvPr>
          <p:cNvSpPr txBox="1"/>
          <p:nvPr/>
        </p:nvSpPr>
        <p:spPr>
          <a:xfrm>
            <a:off x="972409" y="1822898"/>
            <a:ext cx="4230821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Menù navigazione</a:t>
            </a:r>
          </a:p>
          <a:p>
            <a:endParaRPr lang="it-IT" dirty="0"/>
          </a:p>
          <a:p>
            <a:r>
              <a:rPr lang="it-IT" dirty="0"/>
              <a:t>-Codice html:</a:t>
            </a:r>
          </a:p>
          <a:p>
            <a:endParaRPr lang="it-IT" sz="800" b="0" dirty="0">
              <a:solidFill>
                <a:srgbClr val="808080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Viviscuola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"links"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 miei dati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Ordini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Elenco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Help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Servizio Clienti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Cartoleria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Accedi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Registrati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Carrello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sz="800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24F6490-92C4-414D-B8E1-8927729BF63B}"/>
              </a:ext>
            </a:extLst>
          </p:cNvPr>
          <p:cNvSpPr txBox="1"/>
          <p:nvPr/>
        </p:nvSpPr>
        <p:spPr>
          <a:xfrm>
            <a:off x="5374311" y="1822898"/>
            <a:ext cx="263701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.875rem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#links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'Source Sans Pro'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uppercase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#links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a.button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outset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lightskyblue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1.3rem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61A5442-A912-4969-AC93-CBFA061B8E2C}"/>
              </a:ext>
            </a:extLst>
          </p:cNvPr>
          <p:cNvSpPr txBox="1"/>
          <p:nvPr/>
        </p:nvSpPr>
        <p:spPr>
          <a:xfrm>
            <a:off x="8394782" y="2184509"/>
            <a:ext cx="226055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a.button:hover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137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178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173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#menu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#menu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tan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7376799" y="518185"/>
            <a:ext cx="4734576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Section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html: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Materiale di facile consumo, Editoria per scuola dell'infanzia, primaria e secondaria di primo grado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"testo"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Guide per le insegnanti, di ausilio alla programmazione, sul sostegno, schede e programmazione lingua inglese, dizionari, atlanti, eserciziari e libri di testo per gli alunni, libri per le vacanze, narrativa, arte e musica, informatica.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Arredamento scolastico e ludoteca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Giochi didattici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Psicomotricità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Progetto sicurezza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Accessori per lavoretti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Vendita Cartucce, Toner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Parchi giochi e Arredi da esterno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-container"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-item"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"https://www.sololibri.net/IMG/arton148114.jpg"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Clicca qui!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Editoria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-item"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"https://www.ilfilo.net/wp-content/uploads/2020/03/materiale-scolastico.jpg"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"https://www.google.com/"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Clicca qui!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Materiale facile consumo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sz="800" dirty="0"/>
          </a:p>
          <a:p>
            <a:endParaRPr lang="it-IT" sz="8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EBC160C-FD33-4D5D-9DF4-C988960AD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3877"/>
            <a:ext cx="7376799" cy="431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2202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7376799" y="518185"/>
            <a:ext cx="2121162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Section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125px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1.6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#flex-container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-item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flex-grow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flex-shrink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-item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-20px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  <a:p>
            <a:endParaRPr lang="it-IT" sz="800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F9107302-EED1-4209-B64B-3D488494CE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6"/>
          <a:stretch/>
        </p:blipFill>
        <p:spPr>
          <a:xfrm>
            <a:off x="0" y="1280159"/>
            <a:ext cx="7376799" cy="430701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F8779FB-0C41-4C39-A5FA-BB13F0219FFE}"/>
              </a:ext>
            </a:extLst>
          </p:cNvPr>
          <p:cNvSpPr txBox="1"/>
          <p:nvPr/>
        </p:nvSpPr>
        <p:spPr>
          <a:xfrm>
            <a:off x="9975810" y="1335722"/>
            <a:ext cx="20309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16px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</a:t>
            </a:r>
            <a:r>
              <a:rPr lang="it-IT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 due </a:t>
            </a:r>
            <a:r>
              <a:rPr lang="it-IT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sono descritti nelle 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lide precedente.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77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42B190-C63C-43EE-8CEF-22C7B5BF2420}"/>
              </a:ext>
            </a:extLst>
          </p:cNvPr>
          <p:cNvSpPr txBox="1"/>
          <p:nvPr/>
        </p:nvSpPr>
        <p:spPr>
          <a:xfrm>
            <a:off x="209083" y="1833741"/>
            <a:ext cx="275829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Footer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-codice html: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Realizzato da Gianluca Trovato.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Matricola:O46002295.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800" dirty="0"/>
          </a:p>
          <a:p>
            <a:endParaRPr lang="it-IT" sz="8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FD9B286-7858-49BD-B6F4-E7DAC18EC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7903"/>
            <a:ext cx="12192000" cy="103667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867DDED-9A9F-4522-BEC7-5676021072D9}"/>
              </a:ext>
            </a:extLst>
          </p:cNvPr>
          <p:cNvSpPr txBox="1"/>
          <p:nvPr/>
        </p:nvSpPr>
        <p:spPr>
          <a:xfrm>
            <a:off x="3869976" y="2371541"/>
            <a:ext cx="214834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-codice </a:t>
            </a:r>
            <a:r>
              <a:rPr lang="it-IT" dirty="0" err="1"/>
              <a:t>css</a:t>
            </a:r>
            <a:r>
              <a:rPr lang="it-IT" dirty="0"/>
              <a:t>:</a:t>
            </a:r>
          </a:p>
          <a:p>
            <a:r>
              <a:rPr lang="en-US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sz="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75px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  <a:p>
            <a:r>
              <a:rPr lang="it-IT" sz="8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8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2rem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800" dirty="0"/>
          </a:p>
        </p:txBody>
      </p:sp>
    </p:spTree>
    <p:extLst>
      <p:ext uri="{BB962C8B-B14F-4D97-AF65-F5344CB8AC3E}">
        <p14:creationId xmlns:p14="http://schemas.microsoft.com/office/powerpoint/2010/main" val="27524255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ezione">
  <a:themeElements>
    <a:clrScheme name="Gradazioni di grigio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ezion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zion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167</TotalTime>
  <Words>2842</Words>
  <Application>Microsoft Office PowerPoint</Application>
  <PresentationFormat>Widescreen</PresentationFormat>
  <Paragraphs>359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Century Gothic</vt:lpstr>
      <vt:lpstr>Consolas</vt:lpstr>
      <vt:lpstr>Wingdings 3</vt:lpstr>
      <vt:lpstr>Sezione</vt:lpstr>
      <vt:lpstr>MHW1</vt:lpstr>
      <vt:lpstr>Descrizione del progetto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GIANLUCA TROVATO</cp:lastModifiedBy>
  <cp:revision>1</cp:revision>
  <dcterms:created xsi:type="dcterms:W3CDTF">2021-03-24T16:57:46Z</dcterms:created>
  <dcterms:modified xsi:type="dcterms:W3CDTF">2021-03-27T11:21:26Z</dcterms:modified>
</cp:coreProperties>
</file>

<file path=docProps/thumbnail.jpeg>
</file>